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707" r:id="rId3"/>
    <p:sldMasterId id="2147483710" r:id="rId4"/>
    <p:sldMasterId id="2147483776" r:id="rId5"/>
    <p:sldMasterId id="2147483783" r:id="rId6"/>
  </p:sldMasterIdLst>
  <p:notesMasterIdLst>
    <p:notesMasterId r:id="rId42"/>
  </p:notesMasterIdLst>
  <p:sldIdLst>
    <p:sldId id="7531" r:id="rId7"/>
    <p:sldId id="7526" r:id="rId8"/>
    <p:sldId id="7522" r:id="rId9"/>
    <p:sldId id="298" r:id="rId10"/>
    <p:sldId id="290" r:id="rId11"/>
    <p:sldId id="262" r:id="rId12"/>
    <p:sldId id="263" r:id="rId13"/>
    <p:sldId id="264" r:id="rId14"/>
    <p:sldId id="7523" r:id="rId15"/>
    <p:sldId id="266" r:id="rId16"/>
    <p:sldId id="267" r:id="rId17"/>
    <p:sldId id="7524" r:id="rId18"/>
    <p:sldId id="7525" r:id="rId19"/>
    <p:sldId id="272" r:id="rId20"/>
    <p:sldId id="291" r:id="rId21"/>
    <p:sldId id="294" r:id="rId22"/>
    <p:sldId id="285" r:id="rId23"/>
    <p:sldId id="296" r:id="rId24"/>
    <p:sldId id="297" r:id="rId25"/>
    <p:sldId id="286" r:id="rId26"/>
    <p:sldId id="288" r:id="rId27"/>
    <p:sldId id="7533" r:id="rId28"/>
    <p:sldId id="1422" r:id="rId29"/>
    <p:sldId id="1424" r:id="rId30"/>
    <p:sldId id="1465" r:id="rId31"/>
    <p:sldId id="1444" r:id="rId32"/>
    <p:sldId id="1426" r:id="rId33"/>
    <p:sldId id="1428" r:id="rId34"/>
    <p:sldId id="7534" r:id="rId35"/>
    <p:sldId id="1429" r:id="rId36"/>
    <p:sldId id="423" r:id="rId37"/>
    <p:sldId id="1457" r:id="rId38"/>
    <p:sldId id="283" r:id="rId39"/>
    <p:sldId id="7529" r:id="rId40"/>
    <p:sldId id="753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39"/>
    <p:restoredTop sz="96327"/>
  </p:normalViewPr>
  <p:slideViewPr>
    <p:cSldViewPr snapToGrid="0" snapToObjects="1">
      <p:cViewPr varScale="1">
        <p:scale>
          <a:sx n="107" d="100"/>
          <a:sy n="107" d="100"/>
        </p:scale>
        <p:origin x="18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E8B18-F485-264B-B3FD-3521E4362CE2}" type="datetimeFigureOut">
              <a:rPr lang="en-US" smtClean="0"/>
              <a:t>4/21/22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FAA096-886E-6D4B-8228-57177066C2EF}" type="slidenum">
              <a:rPr lang="en-US" smtClean="0"/>
              <a:t>‹#›</a:t>
            </a:fld>
            <a:endParaRPr lang="en-US"/>
          </a:p>
        </p:txBody>
      </p:sp>
    </p:spTree>
    <p:extLst>
      <p:ext uri="{BB962C8B-B14F-4D97-AF65-F5344CB8AC3E}">
        <p14:creationId xmlns:p14="http://schemas.microsoft.com/office/powerpoint/2010/main" val="218956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f65d8ce4c4_0_4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1" name="Google Shape;1801;gf65d8ce4c4_0_49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gf65d8ce4c4_0_1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4" name="Google Shape;1984;gf65d8ce4c4_0_10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843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f65d8ce4c4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3" name="Google Shape;2093;gf65d8ce4c4_0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f65d8ce4c4_0_39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06" name="Google Shape;2106;gf65d8ce4c4_0_39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Reminders:</a:t>
            </a:r>
            <a:endParaRPr dirty="0"/>
          </a:p>
          <a:p>
            <a:pPr marL="457200" lvl="0" indent="-298450" algn="l" rtl="0">
              <a:lnSpc>
                <a:spcPct val="100000"/>
              </a:lnSpc>
              <a:spcBef>
                <a:spcPts val="0"/>
              </a:spcBef>
              <a:spcAft>
                <a:spcPts val="0"/>
              </a:spcAft>
              <a:buSzPts val="1100"/>
              <a:buChar char="-"/>
            </a:pPr>
            <a:r>
              <a:rPr lang="en-GB" dirty="0"/>
              <a:t>Please encourage the participants to </a:t>
            </a:r>
            <a:r>
              <a:rPr lang="en-GB" b="1" dirty="0"/>
              <a:t>speak:</a:t>
            </a:r>
            <a:r>
              <a:rPr lang="en-GB" dirty="0"/>
              <a:t> ask them to use the HAND RAISED command, and ask the speakers their questions, in either English or French</a:t>
            </a:r>
            <a:endParaRPr dirty="0"/>
          </a:p>
          <a:p>
            <a:pPr marL="457200" lvl="0" indent="-298450" algn="l" rtl="0">
              <a:lnSpc>
                <a:spcPct val="100000"/>
              </a:lnSpc>
              <a:spcBef>
                <a:spcPts val="0"/>
              </a:spcBef>
              <a:spcAft>
                <a:spcPts val="0"/>
              </a:spcAft>
              <a:buSzPts val="1100"/>
              <a:buChar char="-"/>
            </a:pPr>
            <a:r>
              <a:rPr lang="en-GB" dirty="0"/>
              <a:t>Reinforce that they can also use the chat box, and ask their questions or suggestions in </a:t>
            </a:r>
            <a:r>
              <a:rPr lang="en-GB" b="1" dirty="0"/>
              <a:t>English and French,</a:t>
            </a:r>
            <a:r>
              <a:rPr lang="en-GB" dirty="0"/>
              <a:t> that the questions will be shared with the speakers.</a:t>
            </a:r>
            <a:endParaRPr dirty="0"/>
          </a:p>
          <a:p>
            <a:pPr marL="457200" lvl="0" indent="-298450" algn="l" rtl="0">
              <a:lnSpc>
                <a:spcPct val="100000"/>
              </a:lnSpc>
              <a:spcBef>
                <a:spcPts val="0"/>
              </a:spcBef>
              <a:spcAft>
                <a:spcPts val="0"/>
              </a:spcAft>
              <a:buSzPts val="1100"/>
              <a:buChar char="-"/>
            </a:pPr>
            <a:endParaRPr dirty="0"/>
          </a:p>
        </p:txBody>
      </p:sp>
      <p:sp>
        <p:nvSpPr>
          <p:cNvPr id="2107" name="Google Shape;2107;gf65d8ce4c4_0_39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f65d8ce4c4_0_5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0" name="Google Shape;2130;gf65d8ce4c4_0_50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C8695-80ED-CE49-9AB0-451F46EEE5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5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f65d8ce4c4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8" name="Google Shape;1888;gf65d8ce4c4_0_10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f65d8ce4c4_0_3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0" name="Google Shape;1900;gf65d8ce4c4_0_38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f65d8ce4c4_0_4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0" name="Google Shape;1910;gf65d8ce4c4_0_49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fb60fe3270_1_10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21" name="Google Shape;1921;gfb60fe3270_1_1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gf65d8ce4c4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0" name="Google Shape;1930;gf65d8ce4c4_0_10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f65d8ce4c4_2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1" name="Google Shape;1941;gf65d8ce4c4_2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f65d8ce4c4_2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8" name="Google Shape;1948;gf65d8ce4c4_2_7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f65d8ce4c4_2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5" name="Google Shape;1955;gf65d8ce4c4_2_7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10F5-B314-354E-AE86-C180708F1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555E17-FDED-DD49-ADA6-2D4F338FA9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CFC067-8DD6-0047-B41E-87783F1F7777}"/>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5" name="Footer Placeholder 4">
            <a:extLst>
              <a:ext uri="{FF2B5EF4-FFF2-40B4-BE49-F238E27FC236}">
                <a16:creationId xmlns:a16="http://schemas.microsoft.com/office/drawing/2014/main" id="{373BB2C0-299D-9F48-8E6E-75C29C653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EDBA2-7983-1A47-95C6-39E5B4E41989}"/>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437705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5A85-D111-9D42-A545-35E2F00CA0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C4BB0E-9D1D-A440-BEDD-5AFCB34D1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7A75E-7E55-1646-966D-8132785BEC09}"/>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5" name="Footer Placeholder 4">
            <a:extLst>
              <a:ext uri="{FF2B5EF4-FFF2-40B4-BE49-F238E27FC236}">
                <a16:creationId xmlns:a16="http://schemas.microsoft.com/office/drawing/2014/main" id="{22689880-50BD-8549-BA82-1E4587A45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813D8-78A4-AE43-AECF-C0D534DB8E65}"/>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34912343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Slide - Title, Text, Image">
  <p:cSld name="2_Slide - Title, Text, Image">
    <p:spTree>
      <p:nvGrpSpPr>
        <p:cNvPr id="1" name="Shape 1275"/>
        <p:cNvGrpSpPr/>
        <p:nvPr/>
      </p:nvGrpSpPr>
      <p:grpSpPr>
        <a:xfrm>
          <a:off x="0" y="0"/>
          <a:ext cx="0" cy="0"/>
          <a:chOff x="0" y="0"/>
          <a:chExt cx="0" cy="0"/>
        </a:xfrm>
      </p:grpSpPr>
      <p:sp>
        <p:nvSpPr>
          <p:cNvPr id="1276" name="Google Shape;1276;p104"/>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1277" name="Google Shape;1277;p104"/>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278" name="Google Shape;1278;p104"/>
          <p:cNvSpPr>
            <a:spLocks noGrp="1"/>
          </p:cNvSpPr>
          <p:nvPr>
            <p:ph type="pic" idx="2"/>
          </p:nvPr>
        </p:nvSpPr>
        <p:spPr>
          <a:xfrm>
            <a:off x="6046786" y="0"/>
            <a:ext cx="6159500" cy="6858000"/>
          </a:xfrm>
          <a:prstGeom prst="rect">
            <a:avLst/>
          </a:prstGeom>
          <a:solidFill>
            <a:schemeClr val="accent1"/>
          </a:solidFill>
          <a:ln>
            <a:noFill/>
          </a:ln>
        </p:spPr>
      </p:sp>
      <p:sp>
        <p:nvSpPr>
          <p:cNvPr id="1279" name="Google Shape;1279;p104"/>
          <p:cNvSpPr txBox="1">
            <a:spLocks noGrp="1"/>
          </p:cNvSpPr>
          <p:nvPr>
            <p:ph type="title"/>
          </p:nvPr>
        </p:nvSpPr>
        <p:spPr>
          <a:xfrm>
            <a:off x="650875" y="381001"/>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80" name="Google Shape;1280;p104"/>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81" name="Google Shape;1281;p104"/>
          <p:cNvSpPr txBox="1">
            <a:spLocks noGrp="1"/>
          </p:cNvSpPr>
          <p:nvPr>
            <p:ph type="body" idx="1"/>
          </p:nvPr>
        </p:nvSpPr>
        <p:spPr>
          <a:xfrm>
            <a:off x="650875" y="1564609"/>
            <a:ext cx="4587875" cy="4140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82" name="Google Shape;1282;p104"/>
          <p:cNvSpPr txBox="1">
            <a:spLocks noGrp="1"/>
          </p:cNvSpPr>
          <p:nvPr>
            <p:ph type="body" idx="3"/>
          </p:nvPr>
        </p:nvSpPr>
        <p:spPr>
          <a:xfrm>
            <a:off x="6818313" y="1587500"/>
            <a:ext cx="4587875" cy="3683000"/>
          </a:xfrm>
          <a:prstGeom prst="rect">
            <a:avLst/>
          </a:prstGeom>
          <a:noFill/>
          <a:ln>
            <a:noFill/>
          </a:ln>
        </p:spPr>
        <p:txBody>
          <a:bodyPr spcFirstLastPara="1" wrap="square" lIns="0" tIns="0" rIns="0" bIns="0" anchor="t" anchorCtr="0">
            <a:normAutofit/>
          </a:bodyPr>
          <a:lstStyle>
            <a:lvl1pPr marL="609585" lvl="0" indent="-304792" algn="ctr">
              <a:lnSpc>
                <a:spcPct val="90000"/>
              </a:lnSpc>
              <a:spcBef>
                <a:spcPts val="1067"/>
              </a:spcBef>
              <a:spcAft>
                <a:spcPts val="0"/>
              </a:spcAft>
              <a:buClr>
                <a:schemeClr val="lt1"/>
              </a:buClr>
              <a:buSzPts val="2400"/>
              <a:buNone/>
              <a:defRPr sz="32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283" name="Google Shape;1283;p104"/>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284" name="Google Shape;1284;p104"/>
          <p:cNvSpPr txBox="1">
            <a:spLocks noGrp="1"/>
          </p:cNvSpPr>
          <p:nvPr>
            <p:ph type="body" idx="4"/>
          </p:nvPr>
        </p:nvSpPr>
        <p:spPr>
          <a:xfrm>
            <a:off x="6433343"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425549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_Slide - Title, Text, Image">
  <p:cSld name="4_Slide - Title, Text, Image">
    <p:spTree>
      <p:nvGrpSpPr>
        <p:cNvPr id="1" name="Shape 1285"/>
        <p:cNvGrpSpPr/>
        <p:nvPr/>
      </p:nvGrpSpPr>
      <p:grpSpPr>
        <a:xfrm>
          <a:off x="0" y="0"/>
          <a:ext cx="0" cy="0"/>
          <a:chOff x="0" y="0"/>
          <a:chExt cx="0" cy="0"/>
        </a:xfrm>
      </p:grpSpPr>
      <p:sp>
        <p:nvSpPr>
          <p:cNvPr id="1286" name="Google Shape;1286;p105"/>
          <p:cNvSpPr/>
          <p:nvPr/>
        </p:nvSpPr>
        <p:spPr>
          <a:xfrm>
            <a:off x="8001000" y="0"/>
            <a:ext cx="4191000" cy="6858000"/>
          </a:xfrm>
          <a:prstGeom prst="rect">
            <a:avLst/>
          </a:prstGeom>
          <a:solidFill>
            <a:schemeClr val="accent1"/>
          </a:solidFill>
          <a:ln w="12700" cap="flat" cmpd="sng">
            <a:solidFill>
              <a:srgbClr val="078AA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287" name="Google Shape;1287;p105"/>
          <p:cNvSpPr txBox="1">
            <a:spLocks noGrp="1"/>
          </p:cNvSpPr>
          <p:nvPr>
            <p:ph type="title"/>
          </p:nvPr>
        </p:nvSpPr>
        <p:spPr>
          <a:xfrm>
            <a:off x="650875" y="381001"/>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88" name="Google Shape;1288;p105"/>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89" name="Google Shape;1289;p105"/>
          <p:cNvSpPr txBox="1">
            <a:spLocks noGrp="1"/>
          </p:cNvSpPr>
          <p:nvPr>
            <p:ph type="body" idx="1"/>
          </p:nvPr>
        </p:nvSpPr>
        <p:spPr>
          <a:xfrm>
            <a:off x="650875" y="1587501"/>
            <a:ext cx="6429375" cy="41275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90" name="Google Shape;1290;p105"/>
          <p:cNvSpPr txBox="1">
            <a:spLocks noGrp="1"/>
          </p:cNvSpPr>
          <p:nvPr>
            <p:ph type="body" idx="2"/>
          </p:nvPr>
        </p:nvSpPr>
        <p:spPr>
          <a:xfrm>
            <a:off x="8598694" y="1587500"/>
            <a:ext cx="2995613" cy="3683000"/>
          </a:xfrm>
          <a:prstGeom prst="rect">
            <a:avLst/>
          </a:prstGeom>
          <a:noFill/>
          <a:ln>
            <a:noFill/>
          </a:ln>
        </p:spPr>
        <p:txBody>
          <a:bodyPr spcFirstLastPara="1" wrap="square" lIns="0" tIns="0" rIns="0" bIns="0" anchor="t" anchorCtr="0">
            <a:normAutofit/>
          </a:bodyPr>
          <a:lstStyle>
            <a:lvl1pPr marL="609585" lvl="0" indent="-304792" algn="ctr">
              <a:lnSpc>
                <a:spcPct val="90000"/>
              </a:lnSpc>
              <a:spcBef>
                <a:spcPts val="1067"/>
              </a:spcBef>
              <a:spcAft>
                <a:spcPts val="0"/>
              </a:spcAft>
              <a:buClr>
                <a:schemeClr val="lt1"/>
              </a:buClr>
              <a:buSzPts val="2400"/>
              <a:buNone/>
              <a:defRPr sz="32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291" name="Google Shape;1291;p105"/>
          <p:cNvPicPr preferRelativeResize="0"/>
          <p:nvPr/>
        </p:nvPicPr>
        <p:blipFill rotWithShape="1">
          <a:blip r:embed="rId2">
            <a:alphaModFix/>
          </a:blip>
          <a:srcRect/>
          <a:stretch/>
        </p:blipFill>
        <p:spPr>
          <a:xfrm>
            <a:off x="11061701" y="5981701"/>
            <a:ext cx="495300" cy="495300"/>
          </a:xfrm>
          <a:prstGeom prst="rect">
            <a:avLst/>
          </a:prstGeom>
          <a:noFill/>
          <a:ln>
            <a:noFill/>
          </a:ln>
        </p:spPr>
      </p:pic>
      <p:cxnSp>
        <p:nvCxnSpPr>
          <p:cNvPr id="1292" name="Google Shape;1292;p105"/>
          <p:cNvCxnSpPr/>
          <p:nvPr/>
        </p:nvCxnSpPr>
        <p:spPr>
          <a:xfrm>
            <a:off x="8001000" y="0"/>
            <a:ext cx="0" cy="6858000"/>
          </a:xfrm>
          <a:prstGeom prst="straightConnector1">
            <a:avLst/>
          </a:prstGeom>
          <a:noFill/>
          <a:ln w="254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8277322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Slide - Title, Text, Image">
  <p:cSld name="3_Slide - Title, Text, Image">
    <p:spTree>
      <p:nvGrpSpPr>
        <p:cNvPr id="1" name="Shape 1293"/>
        <p:cNvGrpSpPr/>
        <p:nvPr/>
      </p:nvGrpSpPr>
      <p:grpSpPr>
        <a:xfrm>
          <a:off x="0" y="0"/>
          <a:ext cx="0" cy="0"/>
          <a:chOff x="0" y="0"/>
          <a:chExt cx="0" cy="0"/>
        </a:xfrm>
      </p:grpSpPr>
      <p:sp>
        <p:nvSpPr>
          <p:cNvPr id="1294" name="Google Shape;1294;p106"/>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1295" name="Google Shape;1295;p106"/>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296" name="Google Shape;1296;p106"/>
          <p:cNvSpPr>
            <a:spLocks noGrp="1"/>
          </p:cNvSpPr>
          <p:nvPr>
            <p:ph type="pic" idx="2"/>
          </p:nvPr>
        </p:nvSpPr>
        <p:spPr>
          <a:xfrm>
            <a:off x="6095999" y="0"/>
            <a:ext cx="6096000" cy="6858000"/>
          </a:xfrm>
          <a:prstGeom prst="rect">
            <a:avLst/>
          </a:prstGeom>
          <a:solidFill>
            <a:schemeClr val="accent1"/>
          </a:solidFill>
          <a:ln>
            <a:noFill/>
          </a:ln>
        </p:spPr>
      </p:sp>
      <p:sp>
        <p:nvSpPr>
          <p:cNvPr id="1297" name="Google Shape;1297;p106"/>
          <p:cNvSpPr>
            <a:spLocks noGrp="1"/>
          </p:cNvSpPr>
          <p:nvPr>
            <p:ph type="pic" idx="3"/>
          </p:nvPr>
        </p:nvSpPr>
        <p:spPr>
          <a:xfrm>
            <a:off x="0" y="0"/>
            <a:ext cx="6096000" cy="6858000"/>
          </a:xfrm>
          <a:prstGeom prst="rect">
            <a:avLst/>
          </a:prstGeom>
          <a:solidFill>
            <a:srgbClr val="CBF3FD"/>
          </a:solidFill>
          <a:ln>
            <a:noFill/>
          </a:ln>
        </p:spPr>
      </p:sp>
      <p:sp>
        <p:nvSpPr>
          <p:cNvPr id="1298" name="Google Shape;1298;p106"/>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cxnSp>
        <p:nvCxnSpPr>
          <p:cNvPr id="1299" name="Google Shape;1299;p106"/>
          <p:cNvCxnSpPr/>
          <p:nvPr/>
        </p:nvCxnSpPr>
        <p:spPr>
          <a:xfrm>
            <a:off x="6096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00" name="Google Shape;1300;p106"/>
          <p:cNvSpPr txBox="1">
            <a:spLocks noGrp="1"/>
          </p:cNvSpPr>
          <p:nvPr>
            <p:ph type="body" idx="1"/>
          </p:nvPr>
        </p:nvSpPr>
        <p:spPr>
          <a:xfrm>
            <a:off x="6818313" y="1587500"/>
            <a:ext cx="4587875" cy="1016000"/>
          </a:xfrm>
          <a:prstGeom prst="rect">
            <a:avLst/>
          </a:prstGeom>
          <a:noFill/>
          <a:ln>
            <a:noFill/>
          </a:ln>
        </p:spPr>
        <p:txBody>
          <a:bodyPr spcFirstLastPara="1" wrap="square" lIns="0" tIns="0" rIns="0" bIns="0" anchor="t" anchorCtr="0">
            <a:normAutofit/>
          </a:bodyPr>
          <a:lstStyle>
            <a:lvl1pPr marL="609585" lvl="0" indent="-304792" algn="ctr">
              <a:lnSpc>
                <a:spcPct val="90000"/>
              </a:lnSpc>
              <a:spcBef>
                <a:spcPts val="1067"/>
              </a:spcBef>
              <a:spcAft>
                <a:spcPts val="0"/>
              </a:spcAft>
              <a:buClr>
                <a:schemeClr val="lt1"/>
              </a:buClr>
              <a:buSzPts val="2400"/>
              <a:buNone/>
              <a:defRPr sz="32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01" name="Google Shape;1301;p106"/>
          <p:cNvSpPr txBox="1">
            <a:spLocks noGrp="1"/>
          </p:cNvSpPr>
          <p:nvPr>
            <p:ph type="body" idx="4"/>
          </p:nvPr>
        </p:nvSpPr>
        <p:spPr>
          <a:xfrm>
            <a:off x="754063" y="1587500"/>
            <a:ext cx="4587875" cy="1016000"/>
          </a:xfrm>
          <a:prstGeom prst="rect">
            <a:avLst/>
          </a:prstGeom>
          <a:noFill/>
          <a:ln>
            <a:noFill/>
          </a:ln>
        </p:spPr>
        <p:txBody>
          <a:bodyPr spcFirstLastPara="1" wrap="square" lIns="0" tIns="0" rIns="0" bIns="0" anchor="t" anchorCtr="0">
            <a:normAutofit/>
          </a:bodyPr>
          <a:lstStyle>
            <a:lvl1pPr marL="609585" lvl="0" indent="-304792" algn="ctr">
              <a:lnSpc>
                <a:spcPct val="90000"/>
              </a:lnSpc>
              <a:spcBef>
                <a:spcPts val="1067"/>
              </a:spcBef>
              <a:spcAft>
                <a:spcPts val="0"/>
              </a:spcAft>
              <a:buClr>
                <a:schemeClr val="lt1"/>
              </a:buClr>
              <a:buSzPts val="2400"/>
              <a:buNone/>
              <a:defRPr sz="32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02" name="Google Shape;1302;p106"/>
          <p:cNvSpPr txBox="1">
            <a:spLocks noGrp="1"/>
          </p:cNvSpPr>
          <p:nvPr>
            <p:ph type="body" idx="5"/>
          </p:nvPr>
        </p:nvSpPr>
        <p:spPr>
          <a:xfrm>
            <a:off x="6433343"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03" name="Google Shape;1303;p106"/>
          <p:cNvSpPr txBox="1">
            <a:spLocks noGrp="1"/>
          </p:cNvSpPr>
          <p:nvPr>
            <p:ph type="body" idx="6"/>
          </p:nvPr>
        </p:nvSpPr>
        <p:spPr>
          <a:xfrm>
            <a:off x="635001"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748011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Slide - Title, Text, Image">
  <p:cSld name="1_Slide - Title, Text, Image">
    <p:spTree>
      <p:nvGrpSpPr>
        <p:cNvPr id="1" name="Shape 1304"/>
        <p:cNvGrpSpPr/>
        <p:nvPr/>
      </p:nvGrpSpPr>
      <p:grpSpPr>
        <a:xfrm>
          <a:off x="0" y="0"/>
          <a:ext cx="0" cy="0"/>
          <a:chOff x="0" y="0"/>
          <a:chExt cx="0" cy="0"/>
        </a:xfrm>
      </p:grpSpPr>
      <p:sp>
        <p:nvSpPr>
          <p:cNvPr id="1305" name="Google Shape;1305;p107"/>
          <p:cNvSpPr>
            <a:spLocks noGrp="1"/>
          </p:cNvSpPr>
          <p:nvPr>
            <p:ph type="pic" idx="2"/>
          </p:nvPr>
        </p:nvSpPr>
        <p:spPr>
          <a:xfrm>
            <a:off x="1" y="0"/>
            <a:ext cx="6159500" cy="6858000"/>
          </a:xfrm>
          <a:prstGeom prst="rect">
            <a:avLst/>
          </a:prstGeom>
          <a:solidFill>
            <a:schemeClr val="lt1"/>
          </a:solidFill>
          <a:ln>
            <a:noFill/>
          </a:ln>
        </p:spPr>
      </p:sp>
      <p:sp>
        <p:nvSpPr>
          <p:cNvPr id="1306" name="Google Shape;1306;p107"/>
          <p:cNvSpPr txBox="1">
            <a:spLocks noGrp="1"/>
          </p:cNvSpPr>
          <p:nvPr>
            <p:ph type="title"/>
          </p:nvPr>
        </p:nvSpPr>
        <p:spPr>
          <a:xfrm>
            <a:off x="6953251" y="381001"/>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7" name="Google Shape;1307;p107"/>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308" name="Google Shape;1308;p107"/>
          <p:cNvSpPr txBox="1">
            <a:spLocks noGrp="1"/>
          </p:cNvSpPr>
          <p:nvPr>
            <p:ph type="body" idx="1"/>
          </p:nvPr>
        </p:nvSpPr>
        <p:spPr>
          <a:xfrm>
            <a:off x="6953251" y="1544715"/>
            <a:ext cx="4587875" cy="4170285"/>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309" name="Google Shape;1309;p107"/>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10" name="Google Shape;1310;p107"/>
          <p:cNvSpPr txBox="1">
            <a:spLocks noGrp="1"/>
          </p:cNvSpPr>
          <p:nvPr>
            <p:ph type="body" idx="3"/>
          </p:nvPr>
        </p:nvSpPr>
        <p:spPr>
          <a:xfrm>
            <a:off x="650875"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762194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 Quote">
  <p:cSld name="Slide - Quote">
    <p:bg>
      <p:bgPr>
        <a:solidFill>
          <a:schemeClr val="accent1"/>
        </a:solidFill>
        <a:effectLst/>
      </p:bgPr>
    </p:bg>
    <p:spTree>
      <p:nvGrpSpPr>
        <p:cNvPr id="1" name="Shape 1311"/>
        <p:cNvGrpSpPr/>
        <p:nvPr/>
      </p:nvGrpSpPr>
      <p:grpSpPr>
        <a:xfrm>
          <a:off x="0" y="0"/>
          <a:ext cx="0" cy="0"/>
          <a:chOff x="0" y="0"/>
          <a:chExt cx="0" cy="0"/>
        </a:xfrm>
      </p:grpSpPr>
      <p:sp>
        <p:nvSpPr>
          <p:cNvPr id="1312" name="Google Shape;1312;p108"/>
          <p:cNvSpPr>
            <a:spLocks noGrp="1"/>
          </p:cNvSpPr>
          <p:nvPr>
            <p:ph type="pic" idx="2"/>
          </p:nvPr>
        </p:nvSpPr>
        <p:spPr>
          <a:xfrm>
            <a:off x="1" y="0"/>
            <a:ext cx="6032500" cy="6858000"/>
          </a:xfrm>
          <a:prstGeom prst="rect">
            <a:avLst/>
          </a:prstGeom>
          <a:solidFill>
            <a:schemeClr val="lt1"/>
          </a:solidFill>
          <a:ln>
            <a:noFill/>
          </a:ln>
        </p:spPr>
      </p:sp>
      <p:cxnSp>
        <p:nvCxnSpPr>
          <p:cNvPr id="1313" name="Google Shape;1313;p108"/>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14" name="Google Shape;1314;p108"/>
          <p:cNvSpPr txBox="1">
            <a:spLocks noGrp="1"/>
          </p:cNvSpPr>
          <p:nvPr>
            <p:ph type="title"/>
          </p:nvPr>
        </p:nvSpPr>
        <p:spPr>
          <a:xfrm>
            <a:off x="5238751" y="1708152"/>
            <a:ext cx="6318251" cy="29880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ctr" anchorCtr="0">
            <a:normAutofit/>
          </a:bodyPr>
          <a:lstStyle>
            <a:lvl1pPr lvl="0" algn="l">
              <a:lnSpc>
                <a:spcPct val="100000"/>
              </a:lnSpc>
              <a:spcBef>
                <a:spcPts val="0"/>
              </a:spcBef>
              <a:spcAft>
                <a:spcPts val="0"/>
              </a:spcAft>
              <a:buClr>
                <a:schemeClr val="dk1"/>
              </a:buClr>
              <a:buSzPts val="2700"/>
              <a:buFont typeface="Montserrat ExtraBold"/>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15" name="Google Shape;1315;p108"/>
          <p:cNvSpPr txBox="1">
            <a:spLocks noGrp="1"/>
          </p:cNvSpPr>
          <p:nvPr>
            <p:ph type="body" idx="1"/>
          </p:nvPr>
        </p:nvSpPr>
        <p:spPr>
          <a:xfrm>
            <a:off x="8937626" y="5080001"/>
            <a:ext cx="2619375" cy="247649"/>
          </a:xfrm>
          <a:prstGeom prst="rect">
            <a:avLst/>
          </a:prstGeom>
          <a:noFill/>
          <a:ln>
            <a:noFill/>
          </a:ln>
        </p:spPr>
        <p:txBody>
          <a:bodyPr spcFirstLastPara="1" wrap="square" lIns="0" tIns="0" rIns="0" bIns="0" anchor="t" anchorCtr="0">
            <a:noAutofit/>
          </a:bodyPr>
          <a:lstStyle>
            <a:lvl1pPr marL="609585" lvl="0" indent="-304792" algn="r">
              <a:lnSpc>
                <a:spcPct val="90000"/>
              </a:lnSpc>
              <a:spcBef>
                <a:spcPts val="1067"/>
              </a:spcBef>
              <a:spcAft>
                <a:spcPts val="0"/>
              </a:spcAft>
              <a:buClr>
                <a:schemeClr val="lt1"/>
              </a:buClr>
              <a:buSzPts val="1200"/>
              <a:buNone/>
              <a:defRPr sz="16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16" name="Google Shape;1316;p108"/>
          <p:cNvSpPr txBox="1">
            <a:spLocks noGrp="1"/>
          </p:cNvSpPr>
          <p:nvPr>
            <p:ph type="body" idx="3"/>
          </p:nvPr>
        </p:nvSpPr>
        <p:spPr>
          <a:xfrm>
            <a:off x="8363845" y="5416552"/>
            <a:ext cx="3193156" cy="247649"/>
          </a:xfrm>
          <a:prstGeom prst="rect">
            <a:avLst/>
          </a:prstGeom>
          <a:noFill/>
          <a:ln>
            <a:noFill/>
          </a:ln>
        </p:spPr>
        <p:txBody>
          <a:bodyPr spcFirstLastPara="1" wrap="square" lIns="0" tIns="0" rIns="0" bIns="0" anchor="t" anchorCtr="0">
            <a:noAutofit/>
          </a:bodyPr>
          <a:lstStyle>
            <a:lvl1pPr marL="609585" lvl="0" indent="-304792" algn="r">
              <a:lnSpc>
                <a:spcPct val="90000"/>
              </a:lnSpc>
              <a:spcBef>
                <a:spcPts val="1067"/>
              </a:spcBef>
              <a:spcAft>
                <a:spcPts val="0"/>
              </a:spcAft>
              <a:buClr>
                <a:schemeClr val="lt1"/>
              </a:buClr>
              <a:buSzPts val="1200"/>
              <a:buNone/>
              <a:defRPr sz="16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17" name="Google Shape;1317;p108"/>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318" name="Google Shape;1318;p108"/>
          <p:cNvSpPr txBox="1">
            <a:spLocks noGrp="1"/>
          </p:cNvSpPr>
          <p:nvPr>
            <p:ph type="body" idx="4"/>
          </p:nvPr>
        </p:nvSpPr>
        <p:spPr>
          <a:xfrm>
            <a:off x="650875"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2384379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lide - Title, Text, Image, Caption">
  <p:cSld name="Slide - Title, Text, Image, Caption">
    <p:spTree>
      <p:nvGrpSpPr>
        <p:cNvPr id="1" name="Shape 1319"/>
        <p:cNvGrpSpPr/>
        <p:nvPr/>
      </p:nvGrpSpPr>
      <p:grpSpPr>
        <a:xfrm>
          <a:off x="0" y="0"/>
          <a:ext cx="0" cy="0"/>
          <a:chOff x="0" y="0"/>
          <a:chExt cx="0" cy="0"/>
        </a:xfrm>
      </p:grpSpPr>
      <p:sp>
        <p:nvSpPr>
          <p:cNvPr id="1320" name="Google Shape;1320;p109"/>
          <p:cNvSpPr/>
          <p:nvPr/>
        </p:nvSpPr>
        <p:spPr>
          <a:xfrm>
            <a:off x="1" y="0"/>
            <a:ext cx="6032500" cy="6858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21" name="Google Shape;1321;p109"/>
          <p:cNvSpPr>
            <a:spLocks noGrp="1"/>
          </p:cNvSpPr>
          <p:nvPr>
            <p:ph type="pic" idx="2"/>
          </p:nvPr>
        </p:nvSpPr>
        <p:spPr>
          <a:xfrm>
            <a:off x="6046786" y="-11905"/>
            <a:ext cx="6159500" cy="3810000"/>
          </a:xfrm>
          <a:prstGeom prst="rect">
            <a:avLst/>
          </a:prstGeom>
          <a:solidFill>
            <a:schemeClr val="lt1"/>
          </a:solidFill>
          <a:ln>
            <a:noFill/>
          </a:ln>
        </p:spPr>
      </p:sp>
      <p:sp>
        <p:nvSpPr>
          <p:cNvPr id="1322" name="Google Shape;1322;p109"/>
          <p:cNvSpPr txBox="1">
            <a:spLocks noGrp="1"/>
          </p:cNvSpPr>
          <p:nvPr>
            <p:ph type="title"/>
          </p:nvPr>
        </p:nvSpPr>
        <p:spPr>
          <a:xfrm>
            <a:off x="650875" y="381001"/>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3" name="Google Shape;1323;p109"/>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324" name="Google Shape;1324;p109"/>
          <p:cNvSpPr txBox="1">
            <a:spLocks noGrp="1"/>
          </p:cNvSpPr>
          <p:nvPr>
            <p:ph type="body" idx="1"/>
          </p:nvPr>
        </p:nvSpPr>
        <p:spPr>
          <a:xfrm>
            <a:off x="650875" y="1579418"/>
            <a:ext cx="4587875" cy="4135581"/>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325" name="Google Shape;1325;p109"/>
          <p:cNvCxnSpPr/>
          <p:nvPr/>
        </p:nvCxnSpPr>
        <p:spPr>
          <a:xfrm rot="10800000">
            <a:off x="6032501" y="3810000"/>
            <a:ext cx="6159500" cy="0"/>
          </a:xfrm>
          <a:prstGeom prst="straightConnector1">
            <a:avLst/>
          </a:prstGeom>
          <a:noFill/>
          <a:ln w="25400" cap="flat" cmpd="sng">
            <a:solidFill>
              <a:schemeClr val="dk1"/>
            </a:solidFill>
            <a:prstDash val="solid"/>
            <a:miter lim="800000"/>
            <a:headEnd type="none" w="sm" len="sm"/>
            <a:tailEnd type="none" w="sm" len="sm"/>
          </a:ln>
        </p:spPr>
      </p:cxnSp>
      <p:sp>
        <p:nvSpPr>
          <p:cNvPr id="1326" name="Google Shape;1326;p109"/>
          <p:cNvSpPr txBox="1">
            <a:spLocks noGrp="1"/>
          </p:cNvSpPr>
          <p:nvPr>
            <p:ph type="body" idx="3"/>
          </p:nvPr>
        </p:nvSpPr>
        <p:spPr>
          <a:xfrm>
            <a:off x="6294755" y="3629575"/>
            <a:ext cx="4468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27" name="Google Shape;1327;p109"/>
          <p:cNvSpPr txBox="1">
            <a:spLocks noGrp="1"/>
          </p:cNvSpPr>
          <p:nvPr>
            <p:ph type="body" idx="4"/>
          </p:nvPr>
        </p:nvSpPr>
        <p:spPr>
          <a:xfrm>
            <a:off x="6329363" y="4255296"/>
            <a:ext cx="5211763" cy="1459705"/>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lt1"/>
              </a:buClr>
              <a:buSzPts val="1200"/>
              <a:buNone/>
              <a:defRPr sz="1600">
                <a:solidFill>
                  <a:schemeClr val="lt1"/>
                </a:solidFill>
              </a:defRPr>
            </a:lvl2pPr>
            <a:lvl3pPr marL="1828754" lvl="2" indent="-304792" algn="l">
              <a:lnSpc>
                <a:spcPct val="90000"/>
              </a:lnSpc>
              <a:spcBef>
                <a:spcPts val="533"/>
              </a:spcBef>
              <a:spcAft>
                <a:spcPts val="0"/>
              </a:spcAft>
              <a:buClr>
                <a:schemeClr val="lt1"/>
              </a:buClr>
              <a:buSzPts val="1100"/>
              <a:buNone/>
              <a:defRPr sz="1467">
                <a:solidFill>
                  <a:schemeClr val="lt1"/>
                </a:solidFill>
              </a:defRPr>
            </a:lvl3pPr>
            <a:lvl4pPr marL="2438339" lvl="3" indent="-304792" algn="l">
              <a:lnSpc>
                <a:spcPct val="90000"/>
              </a:lnSpc>
              <a:spcBef>
                <a:spcPts val="533"/>
              </a:spcBef>
              <a:spcAft>
                <a:spcPts val="0"/>
              </a:spcAft>
              <a:buClr>
                <a:schemeClr val="lt1"/>
              </a:buClr>
              <a:buSzPts val="900"/>
              <a:buNone/>
              <a:defRPr sz="1200">
                <a:solidFill>
                  <a:schemeClr val="lt1"/>
                </a:solidFill>
              </a:defRPr>
            </a:lvl4pPr>
            <a:lvl5pPr marL="3047924" lvl="4" indent="-304792" algn="l">
              <a:lnSpc>
                <a:spcPct val="90000"/>
              </a:lnSpc>
              <a:spcBef>
                <a:spcPts val="533"/>
              </a:spcBef>
              <a:spcAft>
                <a:spcPts val="0"/>
              </a:spcAft>
              <a:buClr>
                <a:schemeClr val="lt1"/>
              </a:buClr>
              <a:buSzPts val="900"/>
              <a:buNone/>
              <a:defRPr sz="1200">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328" name="Google Shape;1328;p109"/>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29" name="Google Shape;1329;p109"/>
          <p:cNvSpPr txBox="1">
            <a:spLocks noGrp="1"/>
          </p:cNvSpPr>
          <p:nvPr>
            <p:ph type="body" idx="5"/>
          </p:nvPr>
        </p:nvSpPr>
        <p:spPr>
          <a:xfrm>
            <a:off x="6294755" y="3228426"/>
            <a:ext cx="3773963"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0203201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lide - Title, Text, Image, Caption 2">
  <p:cSld name="Slide - Title, Text, Image, Caption 2">
    <p:spTree>
      <p:nvGrpSpPr>
        <p:cNvPr id="1" name="Shape 1330"/>
        <p:cNvGrpSpPr/>
        <p:nvPr/>
      </p:nvGrpSpPr>
      <p:grpSpPr>
        <a:xfrm>
          <a:off x="0" y="0"/>
          <a:ext cx="0" cy="0"/>
          <a:chOff x="0" y="0"/>
          <a:chExt cx="0" cy="0"/>
        </a:xfrm>
      </p:grpSpPr>
      <p:sp>
        <p:nvSpPr>
          <p:cNvPr id="1331" name="Google Shape;1331;p110"/>
          <p:cNvSpPr/>
          <p:nvPr/>
        </p:nvSpPr>
        <p:spPr>
          <a:xfrm>
            <a:off x="1" y="0"/>
            <a:ext cx="6953249" cy="6858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32" name="Google Shape;1332;p110"/>
          <p:cNvSpPr>
            <a:spLocks noGrp="1"/>
          </p:cNvSpPr>
          <p:nvPr>
            <p:ph type="pic" idx="2"/>
          </p:nvPr>
        </p:nvSpPr>
        <p:spPr>
          <a:xfrm>
            <a:off x="8128001" y="1143001"/>
            <a:ext cx="2889249" cy="2889249"/>
          </a:xfrm>
          <a:prstGeom prst="rect">
            <a:avLst/>
          </a:prstGeom>
          <a:solidFill>
            <a:schemeClr val="lt1"/>
          </a:solidFill>
          <a:ln w="25400" cap="flat" cmpd="sng">
            <a:solidFill>
              <a:schemeClr val="dk1"/>
            </a:solidFill>
            <a:prstDash val="solid"/>
            <a:round/>
            <a:headEnd type="none" w="sm" len="sm"/>
            <a:tailEnd type="none" w="sm" len="sm"/>
          </a:ln>
        </p:spPr>
      </p:sp>
      <p:sp>
        <p:nvSpPr>
          <p:cNvPr id="1333" name="Google Shape;1333;p110"/>
          <p:cNvSpPr txBox="1">
            <a:spLocks noGrp="1"/>
          </p:cNvSpPr>
          <p:nvPr>
            <p:ph type="title"/>
          </p:nvPr>
        </p:nvSpPr>
        <p:spPr>
          <a:xfrm>
            <a:off x="650875" y="381001"/>
            <a:ext cx="5508624"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4" name="Google Shape;1334;p110"/>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335" name="Google Shape;1335;p110"/>
          <p:cNvSpPr txBox="1">
            <a:spLocks noGrp="1"/>
          </p:cNvSpPr>
          <p:nvPr>
            <p:ph type="body" idx="1"/>
          </p:nvPr>
        </p:nvSpPr>
        <p:spPr>
          <a:xfrm>
            <a:off x="650875" y="1575000"/>
            <a:ext cx="5508625" cy="4140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36" name="Google Shape;1336;p110"/>
          <p:cNvSpPr txBox="1">
            <a:spLocks noGrp="1"/>
          </p:cNvSpPr>
          <p:nvPr>
            <p:ph type="body" idx="3"/>
          </p:nvPr>
        </p:nvSpPr>
        <p:spPr>
          <a:xfrm>
            <a:off x="8128002" y="4338151"/>
            <a:ext cx="2889249"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337" name="Google Shape;1337;p110"/>
          <p:cNvCxnSpPr/>
          <p:nvPr/>
        </p:nvCxnSpPr>
        <p:spPr>
          <a:xfrm>
            <a:off x="69469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38" name="Google Shape;1338;p110"/>
          <p:cNvSpPr txBox="1">
            <a:spLocks noGrp="1"/>
          </p:cNvSpPr>
          <p:nvPr>
            <p:ph type="body" idx="4"/>
          </p:nvPr>
        </p:nvSpPr>
        <p:spPr>
          <a:xfrm>
            <a:off x="8128002" y="4896645"/>
            <a:ext cx="2889249" cy="818356"/>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lt1"/>
              </a:buClr>
              <a:buSzPts val="1200"/>
              <a:buNone/>
              <a:defRPr sz="1600">
                <a:solidFill>
                  <a:schemeClr val="lt1"/>
                </a:solidFill>
              </a:defRPr>
            </a:lvl2pPr>
            <a:lvl3pPr marL="1828754" lvl="2" indent="-304792" algn="l">
              <a:lnSpc>
                <a:spcPct val="90000"/>
              </a:lnSpc>
              <a:spcBef>
                <a:spcPts val="533"/>
              </a:spcBef>
              <a:spcAft>
                <a:spcPts val="0"/>
              </a:spcAft>
              <a:buClr>
                <a:schemeClr val="lt1"/>
              </a:buClr>
              <a:buSzPts val="1100"/>
              <a:buNone/>
              <a:defRPr sz="1467">
                <a:solidFill>
                  <a:schemeClr val="lt1"/>
                </a:solidFill>
              </a:defRPr>
            </a:lvl3pPr>
            <a:lvl4pPr marL="2438339" lvl="3" indent="-304792" algn="l">
              <a:lnSpc>
                <a:spcPct val="90000"/>
              </a:lnSpc>
              <a:spcBef>
                <a:spcPts val="533"/>
              </a:spcBef>
              <a:spcAft>
                <a:spcPts val="0"/>
              </a:spcAft>
              <a:buClr>
                <a:schemeClr val="lt1"/>
              </a:buClr>
              <a:buSzPts val="900"/>
              <a:buNone/>
              <a:defRPr sz="1200">
                <a:solidFill>
                  <a:schemeClr val="lt1"/>
                </a:solidFill>
              </a:defRPr>
            </a:lvl4pPr>
            <a:lvl5pPr marL="3047924" lvl="4" indent="-304792" algn="l">
              <a:lnSpc>
                <a:spcPct val="90000"/>
              </a:lnSpc>
              <a:spcBef>
                <a:spcPts val="533"/>
              </a:spcBef>
              <a:spcAft>
                <a:spcPts val="0"/>
              </a:spcAft>
              <a:buClr>
                <a:schemeClr val="lt1"/>
              </a:buClr>
              <a:buSzPts val="900"/>
              <a:buNone/>
              <a:defRPr sz="1200">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39" name="Google Shape;1339;p110"/>
          <p:cNvSpPr txBox="1">
            <a:spLocks noGrp="1"/>
          </p:cNvSpPr>
          <p:nvPr>
            <p:ph type="body" idx="5"/>
          </p:nvPr>
        </p:nvSpPr>
        <p:spPr>
          <a:xfrm>
            <a:off x="8128002" y="6108701"/>
            <a:ext cx="2889249"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03227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lide - Full Screen Image, Notes">
  <p:cSld name="Slide - Full Screen Image, Notes">
    <p:spTree>
      <p:nvGrpSpPr>
        <p:cNvPr id="1" name="Shape 1340"/>
        <p:cNvGrpSpPr/>
        <p:nvPr/>
      </p:nvGrpSpPr>
      <p:grpSpPr>
        <a:xfrm>
          <a:off x="0" y="0"/>
          <a:ext cx="0" cy="0"/>
          <a:chOff x="0" y="0"/>
          <a:chExt cx="0" cy="0"/>
        </a:xfrm>
      </p:grpSpPr>
      <p:sp>
        <p:nvSpPr>
          <p:cNvPr id="1341" name="Google Shape;1341;p111"/>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1342" name="Google Shape;1342;p111"/>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343" name="Google Shape;1343;p111"/>
          <p:cNvSpPr>
            <a:spLocks noGrp="1"/>
          </p:cNvSpPr>
          <p:nvPr>
            <p:ph type="pic" idx="2"/>
          </p:nvPr>
        </p:nvSpPr>
        <p:spPr>
          <a:xfrm>
            <a:off x="-1" y="0"/>
            <a:ext cx="12192000" cy="6858000"/>
          </a:xfrm>
          <a:prstGeom prst="rect">
            <a:avLst/>
          </a:prstGeom>
          <a:solidFill>
            <a:schemeClr val="lt1"/>
          </a:solidFill>
          <a:ln>
            <a:noFill/>
          </a:ln>
        </p:spPr>
      </p:sp>
      <p:sp>
        <p:nvSpPr>
          <p:cNvPr id="1344" name="Google Shape;1344;p111"/>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345" name="Google Shape;1345;p111"/>
          <p:cNvSpPr txBox="1">
            <a:spLocks noGrp="1"/>
          </p:cNvSpPr>
          <p:nvPr>
            <p:ph type="body" idx="1"/>
          </p:nvPr>
        </p:nvSpPr>
        <p:spPr>
          <a:xfrm>
            <a:off x="4322129" y="2560151"/>
            <a:ext cx="3547745" cy="453316"/>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lt1"/>
              </a:buClr>
              <a:buSzPts val="1100"/>
              <a:buNone/>
              <a:defRPr sz="1467">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46" name="Google Shape;1346;p111"/>
          <p:cNvSpPr txBox="1">
            <a:spLocks noGrp="1"/>
          </p:cNvSpPr>
          <p:nvPr>
            <p:ph type="title"/>
          </p:nvPr>
        </p:nvSpPr>
        <p:spPr>
          <a:xfrm>
            <a:off x="1428751" y="3153310"/>
            <a:ext cx="9334500" cy="55138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ctr" anchorCtr="0">
            <a:spAutoFit/>
          </a:bodyPr>
          <a:lstStyle>
            <a:lvl1pPr lvl="0" algn="ctr">
              <a:lnSpc>
                <a:spcPct val="90000"/>
              </a:lnSpc>
              <a:spcBef>
                <a:spcPts val="0"/>
              </a:spcBef>
              <a:spcAft>
                <a:spcPts val="0"/>
              </a:spcAft>
              <a:buClr>
                <a:schemeClr val="dk1"/>
              </a:buClr>
              <a:buSzPts val="2100"/>
              <a:buFont typeface="Montserrat ExtraBold"/>
              <a:buNone/>
              <a:defRPr sz="2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47" name="Google Shape;1347;p111"/>
          <p:cNvSpPr txBox="1">
            <a:spLocks noGrp="1"/>
          </p:cNvSpPr>
          <p:nvPr>
            <p:ph type="body" idx="3"/>
          </p:nvPr>
        </p:nvSpPr>
        <p:spPr>
          <a:xfrm>
            <a:off x="650875"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1118325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Slide - Full Screen Image, Notes">
  <p:cSld name="1_Slide - Full Screen Image, Notes">
    <p:spTree>
      <p:nvGrpSpPr>
        <p:cNvPr id="1" name="Shape 1348"/>
        <p:cNvGrpSpPr/>
        <p:nvPr/>
      </p:nvGrpSpPr>
      <p:grpSpPr>
        <a:xfrm>
          <a:off x="0" y="0"/>
          <a:ext cx="0" cy="0"/>
          <a:chOff x="0" y="0"/>
          <a:chExt cx="0" cy="0"/>
        </a:xfrm>
      </p:grpSpPr>
      <p:sp>
        <p:nvSpPr>
          <p:cNvPr id="1349" name="Google Shape;1349;p112"/>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1350" name="Google Shape;1350;p112"/>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351" name="Google Shape;1351;p112"/>
          <p:cNvSpPr>
            <a:spLocks noGrp="1"/>
          </p:cNvSpPr>
          <p:nvPr>
            <p:ph type="pic" idx="2"/>
          </p:nvPr>
        </p:nvSpPr>
        <p:spPr>
          <a:xfrm>
            <a:off x="-1" y="0"/>
            <a:ext cx="12192000" cy="6858000"/>
          </a:xfrm>
          <a:prstGeom prst="rect">
            <a:avLst/>
          </a:prstGeom>
          <a:solidFill>
            <a:schemeClr val="lt1"/>
          </a:solidFill>
          <a:ln>
            <a:noFill/>
          </a:ln>
        </p:spPr>
      </p:sp>
      <p:sp>
        <p:nvSpPr>
          <p:cNvPr id="1352" name="Google Shape;1352;p112"/>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353" name="Google Shape;1353;p112"/>
          <p:cNvSpPr txBox="1">
            <a:spLocks noGrp="1"/>
          </p:cNvSpPr>
          <p:nvPr>
            <p:ph type="body" idx="1"/>
          </p:nvPr>
        </p:nvSpPr>
        <p:spPr>
          <a:xfrm>
            <a:off x="650875"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7962197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9_Slide - Title Only">
  <p:cSld name="9_Slide - Title Only">
    <p:spTree>
      <p:nvGrpSpPr>
        <p:cNvPr id="1" name="Shape 1354"/>
        <p:cNvGrpSpPr/>
        <p:nvPr/>
      </p:nvGrpSpPr>
      <p:grpSpPr>
        <a:xfrm>
          <a:off x="0" y="0"/>
          <a:ext cx="0" cy="0"/>
          <a:chOff x="0" y="0"/>
          <a:chExt cx="0" cy="0"/>
        </a:xfrm>
      </p:grpSpPr>
      <p:sp>
        <p:nvSpPr>
          <p:cNvPr id="1355" name="Google Shape;1355;p113"/>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356" name="Google Shape;1356;p113"/>
          <p:cNvSpPr/>
          <p:nvPr/>
        </p:nvSpPr>
        <p:spPr>
          <a:xfrm>
            <a:off x="10851635" y="2585331"/>
            <a:ext cx="81308" cy="25356"/>
          </a:xfrm>
          <a:custGeom>
            <a:avLst/>
            <a:gdLst/>
            <a:ahLst/>
            <a:cxnLst/>
            <a:rect l="l" t="t" r="r" b="b"/>
            <a:pathLst>
              <a:path w="81308" h="25356" extrusionOk="0">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57" name="Google Shape;1357;p113"/>
          <p:cNvSpPr/>
          <p:nvPr/>
        </p:nvSpPr>
        <p:spPr>
          <a:xfrm>
            <a:off x="7577539" y="5917866"/>
            <a:ext cx="52144" cy="33961"/>
          </a:xfrm>
          <a:custGeom>
            <a:avLst/>
            <a:gdLst/>
            <a:ahLst/>
            <a:cxnLst/>
            <a:rect l="l" t="t" r="r" b="b"/>
            <a:pathLst>
              <a:path w="52144" h="33961" extrusionOk="0">
                <a:moveTo>
                  <a:pt x="17729" y="1532"/>
                </a:moveTo>
                <a:cubicBezTo>
                  <a:pt x="14038" y="-6771"/>
                  <a:pt x="-13641" y="20907"/>
                  <a:pt x="8502" y="31056"/>
                </a:cubicBezTo>
                <a:cubicBezTo>
                  <a:pt x="18651" y="35670"/>
                  <a:pt x="23264" y="25521"/>
                  <a:pt x="29723" y="31056"/>
                </a:cubicBezTo>
                <a:cubicBezTo>
                  <a:pt x="36181" y="36592"/>
                  <a:pt x="50021" y="34747"/>
                  <a:pt x="51866" y="20907"/>
                </a:cubicBezTo>
                <a:cubicBezTo>
                  <a:pt x="55556" y="7068"/>
                  <a:pt x="21420" y="8913"/>
                  <a:pt x="17729" y="1532"/>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nvGrpSpPr>
          <p:cNvPr id="1358" name="Google Shape;1358;p113"/>
          <p:cNvGrpSpPr/>
          <p:nvPr/>
        </p:nvGrpSpPr>
        <p:grpSpPr>
          <a:xfrm>
            <a:off x="4333630" y="1228726"/>
            <a:ext cx="6913917" cy="4299285"/>
            <a:chOff x="6479812" y="3234553"/>
            <a:chExt cx="1828646" cy="1137108"/>
          </a:xfrm>
        </p:grpSpPr>
        <p:sp>
          <p:nvSpPr>
            <p:cNvPr id="1359" name="Google Shape;1359;p113"/>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0" name="Google Shape;1360;p113"/>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1" name="Google Shape;1361;p113"/>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2" name="Google Shape;1362;p113"/>
            <p:cNvSpPr/>
            <p:nvPr/>
          </p:nvSpPr>
          <p:spPr>
            <a:xfrm>
              <a:off x="8092616" y="3819294"/>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3" name="Google Shape;1363;p113"/>
            <p:cNvSpPr/>
            <p:nvPr/>
          </p:nvSpPr>
          <p:spPr>
            <a:xfrm>
              <a:off x="7586964" y="3551937"/>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4" name="Google Shape;1364;p113"/>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5" name="Google Shape;1365;p113"/>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6" name="Google Shape;1366;p113"/>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7" name="Google Shape;1367;p113"/>
            <p:cNvSpPr/>
            <p:nvPr/>
          </p:nvSpPr>
          <p:spPr>
            <a:xfrm>
              <a:off x="7613670" y="3314746"/>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8" name="Google Shape;1368;p113"/>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69" name="Google Shape;1369;p113"/>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0" name="Google Shape;1370;p113"/>
            <p:cNvSpPr/>
            <p:nvPr/>
          </p:nvSpPr>
          <p:spPr>
            <a:xfrm>
              <a:off x="7840686" y="3539879"/>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1" name="Google Shape;1371;p113"/>
            <p:cNvSpPr/>
            <p:nvPr/>
          </p:nvSpPr>
          <p:spPr>
            <a:xfrm>
              <a:off x="7895121" y="3703839"/>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2" name="Google Shape;1372;p113"/>
            <p:cNvSpPr/>
            <p:nvPr/>
          </p:nvSpPr>
          <p:spPr>
            <a:xfrm>
              <a:off x="8109171" y="3764989"/>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3" name="Google Shape;1373;p113"/>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4" name="Google Shape;1374;p113"/>
            <p:cNvSpPr/>
            <p:nvPr/>
          </p:nvSpPr>
          <p:spPr>
            <a:xfrm>
              <a:off x="7150561" y="3849023"/>
              <a:ext cx="208405" cy="233424"/>
            </a:xfrm>
            <a:custGeom>
              <a:avLst/>
              <a:gdLst/>
              <a:ahLst/>
              <a:cxnLst/>
              <a:rect l="l" t="t" r="r" b="b"/>
              <a:pathLst>
                <a:path w="208405" h="233424" extrusionOk="0">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5" name="Google Shape;1375;p113"/>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6" name="Google Shape;1376;p113"/>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7" name="Google Shape;1377;p113"/>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8" name="Google Shape;1378;p113"/>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79" name="Google Shape;1379;p113"/>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0" name="Google Shape;1380;p113"/>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1" name="Google Shape;1381;p113"/>
            <p:cNvSpPr/>
            <p:nvPr/>
          </p:nvSpPr>
          <p:spPr>
            <a:xfrm>
              <a:off x="7881379" y="4270663"/>
              <a:ext cx="53431" cy="100998"/>
            </a:xfrm>
            <a:custGeom>
              <a:avLst/>
              <a:gdLst/>
              <a:ahLst/>
              <a:cxnLst/>
              <a:rect l="l" t="t" r="r" b="b"/>
              <a:pathLst>
                <a:path w="53431" h="100998" extrusionOk="0">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2" name="Google Shape;1382;p113"/>
            <p:cNvSpPr/>
            <p:nvPr/>
          </p:nvSpPr>
          <p:spPr>
            <a:xfrm>
              <a:off x="6906065" y="4016018"/>
              <a:ext cx="309096" cy="183516"/>
            </a:xfrm>
            <a:custGeom>
              <a:avLst/>
              <a:gdLst/>
              <a:ahLst/>
              <a:cxnLst/>
              <a:rect l="l" t="t" r="r" b="b"/>
              <a:pathLst>
                <a:path w="309096" h="183516" extrusionOk="0">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3" name="Google Shape;1383;p113"/>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4" name="Google Shape;1384;p113"/>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5" name="Google Shape;1385;p113"/>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6" name="Google Shape;1386;p113"/>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7" name="Google Shape;1387;p113"/>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8" name="Google Shape;1388;p113"/>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389" name="Google Shape;1389;p113"/>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390" name="Google Shape;1390;p113"/>
          <p:cNvSpPr/>
          <p:nvPr/>
        </p:nvSpPr>
        <p:spPr>
          <a:xfrm>
            <a:off x="5280747" y="277217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1" name="Google Shape;1391;p113"/>
          <p:cNvSpPr/>
          <p:nvPr/>
        </p:nvSpPr>
        <p:spPr>
          <a:xfrm>
            <a:off x="7129540" y="351138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2" name="Google Shape;1392;p113"/>
          <p:cNvSpPr/>
          <p:nvPr/>
        </p:nvSpPr>
        <p:spPr>
          <a:xfrm>
            <a:off x="8280319" y="345676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3" name="Google Shape;1393;p113"/>
          <p:cNvSpPr/>
          <p:nvPr/>
        </p:nvSpPr>
        <p:spPr>
          <a:xfrm>
            <a:off x="9400508" y="311415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4" name="Google Shape;1394;p113"/>
          <p:cNvSpPr/>
          <p:nvPr/>
        </p:nvSpPr>
        <p:spPr>
          <a:xfrm>
            <a:off x="10369386" y="380241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5" name="Google Shape;1395;p113"/>
          <p:cNvSpPr/>
          <p:nvPr/>
        </p:nvSpPr>
        <p:spPr>
          <a:xfrm>
            <a:off x="10580458" y="374183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6" name="Google Shape;1396;p113"/>
          <p:cNvSpPr/>
          <p:nvPr/>
        </p:nvSpPr>
        <p:spPr>
          <a:xfrm>
            <a:off x="9587366" y="461935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7" name="Google Shape;1397;p113"/>
          <p:cNvSpPr/>
          <p:nvPr/>
        </p:nvSpPr>
        <p:spPr>
          <a:xfrm>
            <a:off x="9347404" y="461422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398" name="Google Shape;1398;p113"/>
          <p:cNvSpPr txBox="1">
            <a:spLocks noGrp="1"/>
          </p:cNvSpPr>
          <p:nvPr>
            <p:ph type="title"/>
          </p:nvPr>
        </p:nvSpPr>
        <p:spPr>
          <a:xfrm>
            <a:off x="650875" y="381001"/>
            <a:ext cx="384811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9" name="Google Shape;1399;p113"/>
          <p:cNvSpPr txBox="1">
            <a:spLocks noGrp="1"/>
          </p:cNvSpPr>
          <p:nvPr>
            <p:ph type="body" idx="1"/>
          </p:nvPr>
        </p:nvSpPr>
        <p:spPr>
          <a:xfrm>
            <a:off x="650877" y="1575000"/>
            <a:ext cx="3860308" cy="401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00" name="Google Shape;1400;p113"/>
          <p:cNvSpPr/>
          <p:nvPr/>
        </p:nvSpPr>
        <p:spPr>
          <a:xfrm>
            <a:off x="8983762" y="40706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01" name="Google Shape;1401;p113"/>
          <p:cNvSpPr txBox="1"/>
          <p:nvPr/>
        </p:nvSpPr>
        <p:spPr>
          <a:xfrm>
            <a:off x="2403231" y="6357771"/>
            <a:ext cx="7385539" cy="130805"/>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GB" sz="800" dirty="0">
                <a:solidFill>
                  <a:schemeClr val="dk1"/>
                </a:solidFill>
                <a:latin typeface="Montserrat"/>
                <a:ea typeface="Montserrat"/>
                <a:cs typeface="Montserrat"/>
                <a:sym typeface="Montserrat"/>
              </a:rPr>
              <a:t>AMMAN – BENGALURU – CHENNAI – DELHI – DHAKA – DUBAI – KARACHI – KOLKATA – MUMBAI </a:t>
            </a:r>
            <a:endParaRPr sz="1467" dirty="0"/>
          </a:p>
        </p:txBody>
      </p:sp>
    </p:spTree>
    <p:extLst>
      <p:ext uri="{BB962C8B-B14F-4D97-AF65-F5344CB8AC3E}">
        <p14:creationId xmlns:p14="http://schemas.microsoft.com/office/powerpoint/2010/main" val="127673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6744A-158E-2448-8A44-77F62935CE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E4658-7E4F-9B4F-B0B8-0126C79D61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1CC03-B912-0541-ABB2-9A6A8AFD6B3D}"/>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5" name="Footer Placeholder 4">
            <a:extLst>
              <a:ext uri="{FF2B5EF4-FFF2-40B4-BE49-F238E27FC236}">
                <a16:creationId xmlns:a16="http://schemas.microsoft.com/office/drawing/2014/main" id="{8E182158-68B6-E44E-93C5-717C8FEF0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2C328-3181-0C42-BD4E-64C017FC68FB}"/>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42572699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8_Slide - Title Only">
  <p:cSld name="8_Slide - Title Only">
    <p:spTree>
      <p:nvGrpSpPr>
        <p:cNvPr id="1" name="Shape 1402"/>
        <p:cNvGrpSpPr/>
        <p:nvPr/>
      </p:nvGrpSpPr>
      <p:grpSpPr>
        <a:xfrm>
          <a:off x="0" y="0"/>
          <a:ext cx="0" cy="0"/>
          <a:chOff x="0" y="0"/>
          <a:chExt cx="0" cy="0"/>
        </a:xfrm>
      </p:grpSpPr>
      <p:grpSp>
        <p:nvGrpSpPr>
          <p:cNvPr id="1403" name="Google Shape;1403;p114"/>
          <p:cNvGrpSpPr/>
          <p:nvPr/>
        </p:nvGrpSpPr>
        <p:grpSpPr>
          <a:xfrm>
            <a:off x="4161783" y="-585398"/>
            <a:ext cx="6900763" cy="5689903"/>
            <a:chOff x="1414273" y="1565521"/>
            <a:chExt cx="3012716" cy="2484082"/>
          </a:xfrm>
        </p:grpSpPr>
        <p:sp>
          <p:nvSpPr>
            <p:cNvPr id="1404" name="Google Shape;1404;p114"/>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05" name="Google Shape;1405;p114"/>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06" name="Google Shape;1406;p114"/>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07" name="Google Shape;1407;p114"/>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08" name="Google Shape;1408;p114"/>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09" name="Google Shape;1409;p114"/>
            <p:cNvSpPr/>
            <p:nvPr/>
          </p:nvSpPr>
          <p:spPr>
            <a:xfrm>
              <a:off x="2109328" y="1565521"/>
              <a:ext cx="2317661" cy="1777902"/>
            </a:xfrm>
            <a:custGeom>
              <a:avLst/>
              <a:gdLst/>
              <a:ahLst/>
              <a:cxnLst/>
              <a:rect l="l" t="t" r="r" b="b"/>
              <a:pathLst>
                <a:path w="2317661" h="1777902" extrusionOk="0">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10" name="Google Shape;1410;p114"/>
            <p:cNvSpPr/>
            <p:nvPr/>
          </p:nvSpPr>
          <p:spPr>
            <a:xfrm>
              <a:off x="1414273" y="2234143"/>
              <a:ext cx="2636261" cy="1788185"/>
            </a:xfrm>
            <a:custGeom>
              <a:avLst/>
              <a:gdLst/>
              <a:ahLst/>
              <a:cxnLst/>
              <a:rect l="l" t="t" r="r" b="b"/>
              <a:pathLst>
                <a:path w="2636261" h="1788185" extrusionOk="0">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11" name="Google Shape;1411;p114"/>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412" name="Google Shape;1412;p114"/>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413" name="Google Shape;1413;p114"/>
          <p:cNvSpPr/>
          <p:nvPr/>
        </p:nvSpPr>
        <p:spPr>
          <a:xfrm>
            <a:off x="6733816" y="281630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14" name="Google Shape;1414;p114"/>
          <p:cNvSpPr/>
          <p:nvPr/>
        </p:nvSpPr>
        <p:spPr>
          <a:xfrm>
            <a:off x="6841979" y="303975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15" name="Google Shape;1415;p114"/>
          <p:cNvSpPr/>
          <p:nvPr/>
        </p:nvSpPr>
        <p:spPr>
          <a:xfrm>
            <a:off x="6878379" y="324332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16" name="Google Shape;1416;p114"/>
          <p:cNvSpPr/>
          <p:nvPr/>
        </p:nvSpPr>
        <p:spPr>
          <a:xfrm>
            <a:off x="6946519" y="389837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17" name="Google Shape;1417;p114"/>
          <p:cNvSpPr/>
          <p:nvPr/>
        </p:nvSpPr>
        <p:spPr>
          <a:xfrm>
            <a:off x="7363406" y="394006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18" name="Google Shape;1418;p114"/>
          <p:cNvSpPr/>
          <p:nvPr/>
        </p:nvSpPr>
        <p:spPr>
          <a:xfrm>
            <a:off x="7090216" y="404187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19" name="Google Shape;1419;p114"/>
          <p:cNvSpPr/>
          <p:nvPr/>
        </p:nvSpPr>
        <p:spPr>
          <a:xfrm>
            <a:off x="8262967" y="427024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0" name="Google Shape;1420;p114"/>
          <p:cNvSpPr/>
          <p:nvPr/>
        </p:nvSpPr>
        <p:spPr>
          <a:xfrm>
            <a:off x="8275958" y="440147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1" name="Google Shape;1421;p114"/>
          <p:cNvSpPr/>
          <p:nvPr/>
        </p:nvSpPr>
        <p:spPr>
          <a:xfrm>
            <a:off x="8747763" y="422316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2" name="Google Shape;1422;p114"/>
          <p:cNvSpPr/>
          <p:nvPr/>
        </p:nvSpPr>
        <p:spPr>
          <a:xfrm>
            <a:off x="9277216" y="452921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3" name="Google Shape;1423;p114"/>
          <p:cNvSpPr/>
          <p:nvPr/>
        </p:nvSpPr>
        <p:spPr>
          <a:xfrm>
            <a:off x="8883334" y="343325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4" name="Google Shape;1424;p114"/>
          <p:cNvSpPr/>
          <p:nvPr/>
        </p:nvSpPr>
        <p:spPr>
          <a:xfrm>
            <a:off x="9305268" y="328193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5" name="Google Shape;1425;p114"/>
          <p:cNvSpPr/>
          <p:nvPr/>
        </p:nvSpPr>
        <p:spPr>
          <a:xfrm>
            <a:off x="9679938" y="318459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6" name="Google Shape;1426;p114"/>
          <p:cNvSpPr/>
          <p:nvPr/>
        </p:nvSpPr>
        <p:spPr>
          <a:xfrm>
            <a:off x="9950640" y="332026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7" name="Google Shape;1427;p114"/>
          <p:cNvSpPr/>
          <p:nvPr/>
        </p:nvSpPr>
        <p:spPr>
          <a:xfrm>
            <a:off x="9780275" y="353498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8" name="Google Shape;1428;p114"/>
          <p:cNvSpPr/>
          <p:nvPr/>
        </p:nvSpPr>
        <p:spPr>
          <a:xfrm>
            <a:off x="9629548" y="360076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29" name="Google Shape;1429;p114"/>
          <p:cNvSpPr/>
          <p:nvPr/>
        </p:nvSpPr>
        <p:spPr>
          <a:xfrm>
            <a:off x="9557636" y="38127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30" name="Google Shape;1430;p114"/>
          <p:cNvSpPr txBox="1">
            <a:spLocks noGrp="1"/>
          </p:cNvSpPr>
          <p:nvPr>
            <p:ph type="title"/>
          </p:nvPr>
        </p:nvSpPr>
        <p:spPr>
          <a:xfrm>
            <a:off x="650875" y="381001"/>
            <a:ext cx="384811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31" name="Google Shape;1431;p114"/>
          <p:cNvSpPr txBox="1">
            <a:spLocks noGrp="1"/>
          </p:cNvSpPr>
          <p:nvPr>
            <p:ph type="body" idx="1"/>
          </p:nvPr>
        </p:nvSpPr>
        <p:spPr>
          <a:xfrm>
            <a:off x="650877" y="1575000"/>
            <a:ext cx="3860308" cy="401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32" name="Google Shape;1432;p114"/>
          <p:cNvSpPr txBox="1"/>
          <p:nvPr/>
        </p:nvSpPr>
        <p:spPr>
          <a:xfrm>
            <a:off x="2801834" y="6216890"/>
            <a:ext cx="6588332" cy="264693"/>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GB" sz="800" dirty="0">
                <a:solidFill>
                  <a:schemeClr val="dk1"/>
                </a:solidFill>
                <a:latin typeface="Montserrat"/>
                <a:ea typeface="Montserrat"/>
                <a:cs typeface="Montserrat"/>
                <a:sym typeface="Montserrat"/>
              </a:rPr>
              <a:t>AUSTIN – BOSTON – CHICAGO – HOUSTON – LOS ANGELES – MIAMI – MONTRÉAL – NEW ORLEANS – NEW YORK PHILADELPHIA – PHOENIX – PORTLAND – SAN FRANCISCO – SEATTLE – TORONTO – VANCOUVER – WASHINGTON DC</a:t>
            </a:r>
            <a:endParaRPr sz="1467" dirty="0"/>
          </a:p>
        </p:txBody>
      </p:sp>
    </p:spTree>
    <p:extLst>
      <p:ext uri="{BB962C8B-B14F-4D97-AF65-F5344CB8AC3E}">
        <p14:creationId xmlns:p14="http://schemas.microsoft.com/office/powerpoint/2010/main" val="4812383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7_Slide - Title Only">
  <p:cSld name="7_Slide - Title Only">
    <p:spTree>
      <p:nvGrpSpPr>
        <p:cNvPr id="1" name="Shape 1433"/>
        <p:cNvGrpSpPr/>
        <p:nvPr/>
      </p:nvGrpSpPr>
      <p:grpSpPr>
        <a:xfrm>
          <a:off x="0" y="0"/>
          <a:ext cx="0" cy="0"/>
          <a:chOff x="0" y="0"/>
          <a:chExt cx="0" cy="0"/>
        </a:xfrm>
      </p:grpSpPr>
      <p:sp>
        <p:nvSpPr>
          <p:cNvPr id="1434" name="Google Shape;1434;p115"/>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grpSp>
        <p:nvGrpSpPr>
          <p:cNvPr id="1435" name="Google Shape;1435;p115"/>
          <p:cNvGrpSpPr/>
          <p:nvPr/>
        </p:nvGrpSpPr>
        <p:grpSpPr>
          <a:xfrm>
            <a:off x="5663265" y="863907"/>
            <a:ext cx="4366108" cy="5126423"/>
            <a:chOff x="2746863" y="3634973"/>
            <a:chExt cx="2154795" cy="2530033"/>
          </a:xfrm>
        </p:grpSpPr>
        <p:sp>
          <p:nvSpPr>
            <p:cNvPr id="1436" name="Google Shape;1436;p115"/>
            <p:cNvSpPr/>
            <p:nvPr/>
          </p:nvSpPr>
          <p:spPr>
            <a:xfrm>
              <a:off x="3449905" y="4140573"/>
              <a:ext cx="60113" cy="34137"/>
            </a:xfrm>
            <a:custGeom>
              <a:avLst/>
              <a:gdLst/>
              <a:ahLst/>
              <a:cxnLst/>
              <a:rect l="l" t="t" r="r" b="b"/>
              <a:pathLst>
                <a:path w="60113" h="34137" extrusionOk="0">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37" name="Google Shape;1437;p115"/>
            <p:cNvSpPr/>
            <p:nvPr/>
          </p:nvSpPr>
          <p:spPr>
            <a:xfrm>
              <a:off x="3469280" y="4097686"/>
              <a:ext cx="159614" cy="84404"/>
            </a:xfrm>
            <a:custGeom>
              <a:avLst/>
              <a:gdLst/>
              <a:ahLst/>
              <a:cxnLst/>
              <a:rect l="l" t="t" r="r" b="b"/>
              <a:pathLst>
                <a:path w="159614" h="84404" extrusionOk="0">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38" name="Google Shape;1438;p115"/>
            <p:cNvSpPr/>
            <p:nvPr/>
          </p:nvSpPr>
          <p:spPr>
            <a:xfrm>
              <a:off x="2746863" y="3634973"/>
              <a:ext cx="789105" cy="494528"/>
            </a:xfrm>
            <a:custGeom>
              <a:avLst/>
              <a:gdLst/>
              <a:ahLst/>
              <a:cxnLst/>
              <a:rect l="l" t="t" r="r" b="b"/>
              <a:pathLst>
                <a:path w="789105" h="494528" extrusionOk="0">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39" name="Google Shape;1439;p115"/>
            <p:cNvSpPr/>
            <p:nvPr/>
          </p:nvSpPr>
          <p:spPr>
            <a:xfrm>
              <a:off x="3385321" y="4049233"/>
              <a:ext cx="109792" cy="107024"/>
            </a:xfrm>
            <a:custGeom>
              <a:avLst/>
              <a:gdLst/>
              <a:ahLst/>
              <a:cxnLst/>
              <a:rect l="l" t="t" r="r" b="b"/>
              <a:pathLst>
                <a:path w="109792" h="107024" extrusionOk="0">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0" name="Google Shape;1440;p115"/>
            <p:cNvSpPr/>
            <p:nvPr/>
          </p:nvSpPr>
          <p:spPr>
            <a:xfrm>
              <a:off x="3472048" y="4032625"/>
              <a:ext cx="34137" cy="69197"/>
            </a:xfrm>
            <a:custGeom>
              <a:avLst/>
              <a:gdLst/>
              <a:ahLst/>
              <a:cxnLst/>
              <a:rect l="l" t="t" r="r" b="b"/>
              <a:pathLst>
                <a:path w="34137" h="69197" extrusionOk="0">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1" name="Google Shape;1441;p115"/>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2" name="Google Shape;1442;p115"/>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3" name="Google Shape;1443;p115"/>
            <p:cNvSpPr/>
            <p:nvPr/>
          </p:nvSpPr>
          <p:spPr>
            <a:xfrm>
              <a:off x="3519949" y="4126686"/>
              <a:ext cx="108945" cy="112607"/>
            </a:xfrm>
            <a:custGeom>
              <a:avLst/>
              <a:gdLst/>
              <a:ahLst/>
              <a:cxnLst/>
              <a:rect l="l" t="t" r="r" b="b"/>
              <a:pathLst>
                <a:path w="108945" h="112607" extrusionOk="0">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4" name="Google Shape;1444;p115"/>
            <p:cNvSpPr/>
            <p:nvPr/>
          </p:nvSpPr>
          <p:spPr>
            <a:xfrm>
              <a:off x="3872739" y="4387677"/>
              <a:ext cx="1028919" cy="1060257"/>
            </a:xfrm>
            <a:custGeom>
              <a:avLst/>
              <a:gdLst/>
              <a:ahLst/>
              <a:cxnLst/>
              <a:rect l="l" t="t" r="r" b="b"/>
              <a:pathLst>
                <a:path w="1028919" h="1060257" extrusionOk="0">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5" name="Google Shape;1445;p115"/>
            <p:cNvSpPr/>
            <p:nvPr/>
          </p:nvSpPr>
          <p:spPr>
            <a:xfrm>
              <a:off x="4276489" y="5338127"/>
              <a:ext cx="129257" cy="136817"/>
            </a:xfrm>
            <a:custGeom>
              <a:avLst/>
              <a:gdLst/>
              <a:ahLst/>
              <a:cxnLst/>
              <a:rect l="l" t="t" r="r" b="b"/>
              <a:pathLst>
                <a:path w="129257" h="136817" extrusionOk="0">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6" name="Google Shape;1446;p115"/>
            <p:cNvSpPr/>
            <p:nvPr/>
          </p:nvSpPr>
          <p:spPr>
            <a:xfrm>
              <a:off x="3877913" y="5106567"/>
              <a:ext cx="526911" cy="1030590"/>
            </a:xfrm>
            <a:custGeom>
              <a:avLst/>
              <a:gdLst/>
              <a:ahLst/>
              <a:cxnLst/>
              <a:rect l="l" t="t" r="r" b="b"/>
              <a:pathLst>
                <a:path w="526911" h="1030590" extrusionOk="0">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7" name="Google Shape;1447;p115"/>
            <p:cNvSpPr/>
            <p:nvPr/>
          </p:nvSpPr>
          <p:spPr>
            <a:xfrm>
              <a:off x="3820721" y="4986700"/>
              <a:ext cx="227046" cy="1178306"/>
            </a:xfrm>
            <a:custGeom>
              <a:avLst/>
              <a:gdLst/>
              <a:ahLst/>
              <a:cxnLst/>
              <a:rect l="l" t="t" r="r" b="b"/>
              <a:pathLst>
                <a:path w="227046" h="1178306" extrusionOk="0">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8" name="Google Shape;1448;p115"/>
            <p:cNvSpPr/>
            <p:nvPr/>
          </p:nvSpPr>
          <p:spPr>
            <a:xfrm>
              <a:off x="4159405" y="5035418"/>
              <a:ext cx="225524" cy="228202"/>
            </a:xfrm>
            <a:custGeom>
              <a:avLst/>
              <a:gdLst/>
              <a:ahLst/>
              <a:cxnLst/>
              <a:rect l="l" t="t" r="r" b="b"/>
              <a:pathLst>
                <a:path w="225524" h="228202" extrusionOk="0">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49" name="Google Shape;1449;p115"/>
            <p:cNvSpPr/>
            <p:nvPr/>
          </p:nvSpPr>
          <p:spPr>
            <a:xfrm>
              <a:off x="3557106" y="4229837"/>
              <a:ext cx="84704" cy="70350"/>
            </a:xfrm>
            <a:custGeom>
              <a:avLst/>
              <a:gdLst/>
              <a:ahLst/>
              <a:cxnLst/>
              <a:rect l="l" t="t" r="r" b="b"/>
              <a:pathLst>
                <a:path w="84704" h="70350" extrusionOk="0">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0" name="Google Shape;1450;p115"/>
            <p:cNvSpPr/>
            <p:nvPr/>
          </p:nvSpPr>
          <p:spPr>
            <a:xfrm>
              <a:off x="3635353" y="4267322"/>
              <a:ext cx="152233" cy="65573"/>
            </a:xfrm>
            <a:custGeom>
              <a:avLst/>
              <a:gdLst/>
              <a:ahLst/>
              <a:cxnLst/>
              <a:rect l="l" t="t" r="r" b="b"/>
              <a:pathLst>
                <a:path w="152233" h="65573" extrusionOk="0">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1" name="Google Shape;1451;p115"/>
            <p:cNvSpPr/>
            <p:nvPr/>
          </p:nvSpPr>
          <p:spPr>
            <a:xfrm>
              <a:off x="3743300" y="4195488"/>
              <a:ext cx="306820" cy="437767"/>
            </a:xfrm>
            <a:custGeom>
              <a:avLst/>
              <a:gdLst/>
              <a:ahLst/>
              <a:cxnLst/>
              <a:rect l="l" t="t" r="r" b="b"/>
              <a:pathLst>
                <a:path w="306820" h="437767" extrusionOk="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2" name="Google Shape;1452;p115"/>
            <p:cNvSpPr/>
            <p:nvPr/>
          </p:nvSpPr>
          <p:spPr>
            <a:xfrm>
              <a:off x="3984477" y="4780728"/>
              <a:ext cx="315544" cy="354825"/>
            </a:xfrm>
            <a:custGeom>
              <a:avLst/>
              <a:gdLst/>
              <a:ahLst/>
              <a:cxnLst/>
              <a:rect l="l" t="t" r="r" b="b"/>
              <a:pathLst>
                <a:path w="315544" h="354825" extrusionOk="0">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3" name="Google Shape;1453;p115"/>
            <p:cNvSpPr/>
            <p:nvPr/>
          </p:nvSpPr>
          <p:spPr>
            <a:xfrm>
              <a:off x="3676805" y="4522974"/>
              <a:ext cx="330977" cy="486713"/>
            </a:xfrm>
            <a:custGeom>
              <a:avLst/>
              <a:gdLst/>
              <a:ahLst/>
              <a:cxnLst/>
              <a:rect l="l" t="t" r="r" b="b"/>
              <a:pathLst>
                <a:path w="330977" h="486713" extrusionOk="0">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4" name="Google Shape;1454;p115"/>
            <p:cNvSpPr/>
            <p:nvPr/>
          </p:nvSpPr>
          <p:spPr>
            <a:xfrm>
              <a:off x="3885811" y="4202389"/>
              <a:ext cx="356630" cy="300922"/>
            </a:xfrm>
            <a:custGeom>
              <a:avLst/>
              <a:gdLst/>
              <a:ahLst/>
              <a:cxnLst/>
              <a:rect l="l" t="t" r="r" b="b"/>
              <a:pathLst>
                <a:path w="356630" h="300922" extrusionOk="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5" name="Google Shape;1455;p115"/>
            <p:cNvSpPr/>
            <p:nvPr/>
          </p:nvSpPr>
          <p:spPr>
            <a:xfrm>
              <a:off x="4290712" y="4362234"/>
              <a:ext cx="107653" cy="112196"/>
            </a:xfrm>
            <a:custGeom>
              <a:avLst/>
              <a:gdLst/>
              <a:ahLst/>
              <a:cxnLst/>
              <a:rect l="l" t="t" r="r" b="b"/>
              <a:pathLst>
                <a:path w="107653" h="112196" extrusionOk="0">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6" name="Google Shape;1456;p115"/>
            <p:cNvSpPr/>
            <p:nvPr/>
          </p:nvSpPr>
          <p:spPr>
            <a:xfrm>
              <a:off x="4204679" y="4301110"/>
              <a:ext cx="123566" cy="187391"/>
            </a:xfrm>
            <a:custGeom>
              <a:avLst/>
              <a:gdLst/>
              <a:ahLst/>
              <a:cxnLst/>
              <a:rect l="l" t="t" r="r" b="b"/>
              <a:pathLst>
                <a:path w="123566" h="187391" extrusionOk="0">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7" name="Google Shape;1457;p115"/>
            <p:cNvSpPr/>
            <p:nvPr/>
          </p:nvSpPr>
          <p:spPr>
            <a:xfrm>
              <a:off x="4383603" y="4369384"/>
              <a:ext cx="81191" cy="97459"/>
            </a:xfrm>
            <a:custGeom>
              <a:avLst/>
              <a:gdLst/>
              <a:ahLst/>
              <a:cxnLst/>
              <a:rect l="l" t="t" r="r" b="b"/>
              <a:pathLst>
                <a:path w="81191" h="97459" extrusionOk="0">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8" name="Google Shape;1458;p115"/>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59" name="Google Shape;1459;p115"/>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60" name="Google Shape;1460;p115"/>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61" name="Google Shape;1461;p115"/>
            <p:cNvSpPr/>
            <p:nvPr/>
          </p:nvSpPr>
          <p:spPr>
            <a:xfrm>
              <a:off x="4211636" y="5997614"/>
              <a:ext cx="81016" cy="33331"/>
            </a:xfrm>
            <a:custGeom>
              <a:avLst/>
              <a:gdLst/>
              <a:ahLst/>
              <a:cxnLst/>
              <a:rect l="l" t="t" r="r" b="b"/>
              <a:pathLst>
                <a:path w="81016" h="33331" extrusionOk="0">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62" name="Google Shape;1462;p115"/>
            <p:cNvSpPr/>
            <p:nvPr/>
          </p:nvSpPr>
          <p:spPr>
            <a:xfrm>
              <a:off x="3411435" y="4482867"/>
              <a:ext cx="423441" cy="170418"/>
            </a:xfrm>
            <a:custGeom>
              <a:avLst/>
              <a:gdLst/>
              <a:ahLst/>
              <a:cxnLst/>
              <a:rect l="l" t="t" r="r" b="b"/>
              <a:pathLst>
                <a:path w="423441" h="170418" extrusionOk="0">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63" name="Google Shape;1463;p115"/>
            <p:cNvSpPr/>
            <p:nvPr/>
          </p:nvSpPr>
          <p:spPr>
            <a:xfrm>
              <a:off x="4815383" y="6100527"/>
              <a:ext cx="52970" cy="32930"/>
            </a:xfrm>
            <a:custGeom>
              <a:avLst/>
              <a:gdLst/>
              <a:ahLst/>
              <a:cxnLst/>
              <a:rect l="l" t="t" r="r" b="b"/>
              <a:pathLst>
                <a:path w="52970" h="32930" extrusionOk="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64" name="Google Shape;1464;p115"/>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65" name="Google Shape;1465;p115"/>
            <p:cNvSpPr/>
            <p:nvPr/>
          </p:nvSpPr>
          <p:spPr>
            <a:xfrm>
              <a:off x="4189752" y="4238735"/>
              <a:ext cx="25039" cy="20158"/>
            </a:xfrm>
            <a:custGeom>
              <a:avLst/>
              <a:gdLst/>
              <a:ahLst/>
              <a:cxnLst/>
              <a:rect l="l" t="t" r="r" b="b"/>
              <a:pathLst>
                <a:path w="25039" h="20158" extrusionOk="0">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466" name="Google Shape;1466;p115"/>
          <p:cNvSpPr/>
          <p:nvPr/>
        </p:nvSpPr>
        <p:spPr>
          <a:xfrm>
            <a:off x="6585978" y="159113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67" name="Google Shape;1467;p115"/>
          <p:cNvSpPr/>
          <p:nvPr/>
        </p:nvSpPr>
        <p:spPr>
          <a:xfrm>
            <a:off x="6349768" y="136491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68" name="Google Shape;1468;p115"/>
          <p:cNvSpPr/>
          <p:nvPr/>
        </p:nvSpPr>
        <p:spPr>
          <a:xfrm>
            <a:off x="7842082" y="223731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69" name="Google Shape;1469;p115"/>
          <p:cNvSpPr/>
          <p:nvPr/>
        </p:nvSpPr>
        <p:spPr>
          <a:xfrm>
            <a:off x="7914558" y="238148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0" name="Google Shape;1470;p115"/>
          <p:cNvSpPr/>
          <p:nvPr/>
        </p:nvSpPr>
        <p:spPr>
          <a:xfrm>
            <a:off x="7719954" y="317760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1" name="Google Shape;1471;p115"/>
          <p:cNvSpPr/>
          <p:nvPr/>
        </p:nvSpPr>
        <p:spPr>
          <a:xfrm>
            <a:off x="9708967" y="340047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2" name="Google Shape;1472;p115"/>
          <p:cNvSpPr/>
          <p:nvPr/>
        </p:nvSpPr>
        <p:spPr>
          <a:xfrm>
            <a:off x="9163654" y="417795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3" name="Google Shape;1473;p115"/>
          <p:cNvSpPr/>
          <p:nvPr/>
        </p:nvSpPr>
        <p:spPr>
          <a:xfrm>
            <a:off x="8000908" y="422389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4" name="Google Shape;1474;p115"/>
          <p:cNvSpPr/>
          <p:nvPr/>
        </p:nvSpPr>
        <p:spPr>
          <a:xfrm>
            <a:off x="8641898" y="452922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5" name="Google Shape;1475;p115"/>
          <p:cNvSpPr txBox="1">
            <a:spLocks noGrp="1"/>
          </p:cNvSpPr>
          <p:nvPr>
            <p:ph type="title"/>
          </p:nvPr>
        </p:nvSpPr>
        <p:spPr>
          <a:xfrm>
            <a:off x="650875" y="381001"/>
            <a:ext cx="384811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6" name="Google Shape;1476;p115"/>
          <p:cNvSpPr txBox="1">
            <a:spLocks noGrp="1"/>
          </p:cNvSpPr>
          <p:nvPr>
            <p:ph type="body" idx="1"/>
          </p:nvPr>
        </p:nvSpPr>
        <p:spPr>
          <a:xfrm>
            <a:off x="650877" y="1575000"/>
            <a:ext cx="3860308" cy="401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77" name="Google Shape;1477;p115"/>
          <p:cNvSpPr/>
          <p:nvPr/>
        </p:nvSpPr>
        <p:spPr>
          <a:xfrm>
            <a:off x="9238595" y="390083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8" name="Google Shape;1478;p115"/>
          <p:cNvSpPr/>
          <p:nvPr/>
        </p:nvSpPr>
        <p:spPr>
          <a:xfrm>
            <a:off x="9489703" y="379391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79" name="Google Shape;1479;p115"/>
          <p:cNvSpPr/>
          <p:nvPr/>
        </p:nvSpPr>
        <p:spPr>
          <a:xfrm>
            <a:off x="7588035" y="264821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480" name="Google Shape;1480;p115"/>
          <p:cNvSpPr txBox="1"/>
          <p:nvPr/>
        </p:nvSpPr>
        <p:spPr>
          <a:xfrm>
            <a:off x="1663084" y="6221485"/>
            <a:ext cx="8865833" cy="261609"/>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GB" sz="800" dirty="0">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sz="1467" dirty="0"/>
          </a:p>
        </p:txBody>
      </p:sp>
    </p:spTree>
    <p:extLst>
      <p:ext uri="{BB962C8B-B14F-4D97-AF65-F5344CB8AC3E}">
        <p14:creationId xmlns:p14="http://schemas.microsoft.com/office/powerpoint/2010/main" val="532510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_Slide - Title Only">
  <p:cSld name="6_Slide - Title Only">
    <p:spTree>
      <p:nvGrpSpPr>
        <p:cNvPr id="1" name="Shape 1481"/>
        <p:cNvGrpSpPr/>
        <p:nvPr/>
      </p:nvGrpSpPr>
      <p:grpSpPr>
        <a:xfrm>
          <a:off x="0" y="0"/>
          <a:ext cx="0" cy="0"/>
          <a:chOff x="0" y="0"/>
          <a:chExt cx="0" cy="0"/>
        </a:xfrm>
      </p:grpSpPr>
      <p:grpSp>
        <p:nvGrpSpPr>
          <p:cNvPr id="1482" name="Google Shape;1482;p116"/>
          <p:cNvGrpSpPr/>
          <p:nvPr/>
        </p:nvGrpSpPr>
        <p:grpSpPr>
          <a:xfrm>
            <a:off x="5589754" y="-859282"/>
            <a:ext cx="16965445" cy="7845191"/>
            <a:chOff x="5540240" y="1676442"/>
            <a:chExt cx="5215025" cy="2411541"/>
          </a:xfrm>
        </p:grpSpPr>
        <p:sp>
          <p:nvSpPr>
            <p:cNvPr id="1483" name="Google Shape;1483;p116"/>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84" name="Google Shape;1484;p116"/>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85" name="Google Shape;1485;p116"/>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86" name="Google Shape;1486;p116"/>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87" name="Google Shape;1487;p116"/>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88" name="Google Shape;1488;p116"/>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89" name="Google Shape;1489;p116"/>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0" name="Google Shape;1490;p116"/>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1" name="Google Shape;1491;p116"/>
            <p:cNvSpPr/>
            <p:nvPr/>
          </p:nvSpPr>
          <p:spPr>
            <a:xfrm>
              <a:off x="6180054" y="2915959"/>
              <a:ext cx="248791" cy="200497"/>
            </a:xfrm>
            <a:custGeom>
              <a:avLst/>
              <a:gdLst/>
              <a:ahLst/>
              <a:cxnLst/>
              <a:rect l="l" t="t" r="r" b="b"/>
              <a:pathLst>
                <a:path w="248791" h="200497" extrusionOk="0">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2" name="Google Shape;1492;p116"/>
            <p:cNvSpPr/>
            <p:nvPr/>
          </p:nvSpPr>
          <p:spPr>
            <a:xfrm>
              <a:off x="6216574" y="3245378"/>
              <a:ext cx="91961" cy="87896"/>
            </a:xfrm>
            <a:custGeom>
              <a:avLst/>
              <a:gdLst/>
              <a:ahLst/>
              <a:cxnLst/>
              <a:rect l="l" t="t" r="r" b="b"/>
              <a:pathLst>
                <a:path w="91961" h="87896" extrusionOk="0">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3" name="Google Shape;1493;p116"/>
            <p:cNvSpPr/>
            <p:nvPr/>
          </p:nvSpPr>
          <p:spPr>
            <a:xfrm>
              <a:off x="6169809" y="3202261"/>
              <a:ext cx="138394" cy="121786"/>
            </a:xfrm>
            <a:custGeom>
              <a:avLst/>
              <a:gdLst/>
              <a:ahLst/>
              <a:cxnLst/>
              <a:rect l="l" t="t" r="r" b="b"/>
              <a:pathLst>
                <a:path w="138394" h="121786" extrusionOk="0">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4" name="Google Shape;1494;p116"/>
            <p:cNvSpPr/>
            <p:nvPr/>
          </p:nvSpPr>
          <p:spPr>
            <a:xfrm>
              <a:off x="6304512" y="3328661"/>
              <a:ext cx="47054" cy="95953"/>
            </a:xfrm>
            <a:custGeom>
              <a:avLst/>
              <a:gdLst/>
              <a:ahLst/>
              <a:cxnLst/>
              <a:rect l="l" t="t" r="r" b="b"/>
              <a:pathLst>
                <a:path w="47054" h="95953" extrusionOk="0">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5" name="Google Shape;1495;p116"/>
            <p:cNvSpPr/>
            <p:nvPr/>
          </p:nvSpPr>
          <p:spPr>
            <a:xfrm>
              <a:off x="6065188" y="3119225"/>
              <a:ext cx="192270" cy="89494"/>
            </a:xfrm>
            <a:custGeom>
              <a:avLst/>
              <a:gdLst/>
              <a:ahLst/>
              <a:cxnLst/>
              <a:rect l="l" t="t" r="r" b="b"/>
              <a:pathLst>
                <a:path w="192270" h="89494" extrusionOk="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6" name="Google Shape;1496;p116"/>
            <p:cNvSpPr/>
            <p:nvPr/>
          </p:nvSpPr>
          <p:spPr>
            <a:xfrm>
              <a:off x="6227935" y="3131182"/>
              <a:ext cx="168502" cy="94448"/>
            </a:xfrm>
            <a:custGeom>
              <a:avLst/>
              <a:gdLst/>
              <a:ahLst/>
              <a:cxnLst/>
              <a:rect l="l" t="t" r="r" b="b"/>
              <a:pathLst>
                <a:path w="168502" h="94448" extrusionOk="0">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7" name="Google Shape;1497;p116"/>
            <p:cNvSpPr/>
            <p:nvPr/>
          </p:nvSpPr>
          <p:spPr>
            <a:xfrm>
              <a:off x="6135022" y="3050950"/>
              <a:ext cx="160264" cy="83958"/>
            </a:xfrm>
            <a:custGeom>
              <a:avLst/>
              <a:gdLst/>
              <a:ahLst/>
              <a:cxnLst/>
              <a:rect l="l" t="t" r="r" b="b"/>
              <a:pathLst>
                <a:path w="160264" h="83958" extrusionOk="0">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8" name="Google Shape;1498;p116"/>
            <p:cNvSpPr/>
            <p:nvPr/>
          </p:nvSpPr>
          <p:spPr>
            <a:xfrm>
              <a:off x="6247310" y="3100772"/>
              <a:ext cx="146697" cy="57433"/>
            </a:xfrm>
            <a:custGeom>
              <a:avLst/>
              <a:gdLst/>
              <a:ahLst/>
              <a:cxnLst/>
              <a:rect l="l" t="t" r="r" b="b"/>
              <a:pathLst>
                <a:path w="146697" h="57433" extrusionOk="0">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499" name="Google Shape;1499;p116"/>
            <p:cNvSpPr/>
            <p:nvPr/>
          </p:nvSpPr>
          <p:spPr>
            <a:xfrm>
              <a:off x="5562207" y="3347085"/>
              <a:ext cx="86639" cy="159228"/>
            </a:xfrm>
            <a:custGeom>
              <a:avLst/>
              <a:gdLst/>
              <a:ahLst/>
              <a:cxnLst/>
              <a:rect l="l" t="t" r="r" b="b"/>
              <a:pathLst>
                <a:path w="86639" h="159228" extrusionOk="0">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0" name="Google Shape;1500;p116"/>
            <p:cNvSpPr/>
            <p:nvPr/>
          </p:nvSpPr>
          <p:spPr>
            <a:xfrm>
              <a:off x="5895789" y="2966069"/>
              <a:ext cx="106185" cy="91340"/>
            </a:xfrm>
            <a:custGeom>
              <a:avLst/>
              <a:gdLst/>
              <a:ahLst/>
              <a:cxnLst/>
              <a:rect l="l" t="t" r="r" b="b"/>
              <a:pathLst>
                <a:path w="106185" h="91340" extrusionOk="0">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1" name="Google Shape;1501;p116"/>
            <p:cNvSpPr/>
            <p:nvPr/>
          </p:nvSpPr>
          <p:spPr>
            <a:xfrm>
              <a:off x="5963945" y="3082320"/>
              <a:ext cx="17648" cy="23988"/>
            </a:xfrm>
            <a:custGeom>
              <a:avLst/>
              <a:gdLst/>
              <a:ahLst/>
              <a:cxnLst/>
              <a:rect l="l" t="t" r="r" b="b"/>
              <a:pathLst>
                <a:path w="17648" h="23988" extrusionOk="0">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2" name="Google Shape;1502;p116"/>
            <p:cNvSpPr/>
            <p:nvPr/>
          </p:nvSpPr>
          <p:spPr>
            <a:xfrm>
              <a:off x="5879182" y="3035663"/>
              <a:ext cx="100637" cy="69930"/>
            </a:xfrm>
            <a:custGeom>
              <a:avLst/>
              <a:gdLst/>
              <a:ahLst/>
              <a:cxnLst/>
              <a:rect l="l" t="t" r="r" b="b"/>
              <a:pathLst>
                <a:path w="100637" h="69930" extrusionOk="0">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3" name="Google Shape;1503;p116"/>
            <p:cNvSpPr/>
            <p:nvPr/>
          </p:nvSpPr>
          <p:spPr>
            <a:xfrm>
              <a:off x="6333977" y="3140445"/>
              <a:ext cx="234494" cy="152233"/>
            </a:xfrm>
            <a:custGeom>
              <a:avLst/>
              <a:gdLst/>
              <a:ahLst/>
              <a:cxnLst/>
              <a:rect l="l" t="t" r="r" b="b"/>
              <a:pathLst>
                <a:path w="234494" h="152233" extrusionOk="0">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4" name="Google Shape;1504;p116"/>
            <p:cNvSpPr/>
            <p:nvPr/>
          </p:nvSpPr>
          <p:spPr>
            <a:xfrm>
              <a:off x="6499187" y="3135832"/>
              <a:ext cx="81191" cy="99643"/>
            </a:xfrm>
            <a:custGeom>
              <a:avLst/>
              <a:gdLst/>
              <a:ahLst/>
              <a:cxnLst/>
              <a:rect l="l" t="t" r="r" b="b"/>
              <a:pathLst>
                <a:path w="81191" h="99643" extrusionOk="0">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5" name="Google Shape;1505;p116"/>
            <p:cNvSpPr/>
            <p:nvPr/>
          </p:nvSpPr>
          <p:spPr>
            <a:xfrm>
              <a:off x="6383397" y="3278839"/>
              <a:ext cx="164688" cy="88572"/>
            </a:xfrm>
            <a:custGeom>
              <a:avLst/>
              <a:gdLst/>
              <a:ahLst/>
              <a:cxnLst/>
              <a:rect l="l" t="t" r="r" b="b"/>
              <a:pathLst>
                <a:path w="164688" h="88572" extrusionOk="0">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6" name="Google Shape;1506;p116"/>
            <p:cNvSpPr/>
            <p:nvPr/>
          </p:nvSpPr>
          <p:spPr>
            <a:xfrm>
              <a:off x="6334217" y="3336965"/>
              <a:ext cx="71784" cy="47976"/>
            </a:xfrm>
            <a:custGeom>
              <a:avLst/>
              <a:gdLst/>
              <a:ahLst/>
              <a:cxnLst/>
              <a:rect l="l" t="t" r="r" b="b"/>
              <a:pathLst>
                <a:path w="71784" h="47976" extrusionOk="0">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7" name="Google Shape;1507;p116"/>
            <p:cNvSpPr/>
            <p:nvPr/>
          </p:nvSpPr>
          <p:spPr>
            <a:xfrm>
              <a:off x="6379246" y="3002220"/>
              <a:ext cx="465075" cy="267227"/>
            </a:xfrm>
            <a:custGeom>
              <a:avLst/>
              <a:gdLst/>
              <a:ahLst/>
              <a:cxnLst/>
              <a:rect l="l" t="t" r="r" b="b"/>
              <a:pathLst>
                <a:path w="465075" h="267227" extrusionOk="0">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8" name="Google Shape;1508;p116"/>
            <p:cNvSpPr/>
            <p:nvPr/>
          </p:nvSpPr>
          <p:spPr>
            <a:xfrm>
              <a:off x="6407847" y="2863657"/>
              <a:ext cx="242890" cy="175375"/>
            </a:xfrm>
            <a:custGeom>
              <a:avLst/>
              <a:gdLst/>
              <a:ahLst/>
              <a:cxnLst/>
              <a:rect l="l" t="t" r="r" b="b"/>
              <a:pathLst>
                <a:path w="242890" h="175375" extrusionOk="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09" name="Google Shape;1509;p116"/>
            <p:cNvSpPr/>
            <p:nvPr/>
          </p:nvSpPr>
          <p:spPr>
            <a:xfrm>
              <a:off x="6348192" y="2793395"/>
              <a:ext cx="188822" cy="91482"/>
            </a:xfrm>
            <a:custGeom>
              <a:avLst/>
              <a:gdLst/>
              <a:ahLst/>
              <a:cxnLst/>
              <a:rect l="l" t="t" r="r" b="b"/>
              <a:pathLst>
                <a:path w="188822" h="91482" extrusionOk="0">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0" name="Google Shape;1510;p116"/>
            <p:cNvSpPr/>
            <p:nvPr/>
          </p:nvSpPr>
          <p:spPr>
            <a:xfrm>
              <a:off x="6345409" y="2853816"/>
              <a:ext cx="150087" cy="91452"/>
            </a:xfrm>
            <a:custGeom>
              <a:avLst/>
              <a:gdLst/>
              <a:ahLst/>
              <a:cxnLst/>
              <a:rect l="l" t="t" r="r" b="b"/>
              <a:pathLst>
                <a:path w="150087" h="91452" extrusionOk="0">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1" name="Google Shape;1511;p116"/>
            <p:cNvSpPr/>
            <p:nvPr/>
          </p:nvSpPr>
          <p:spPr>
            <a:xfrm>
              <a:off x="5975983" y="3163383"/>
              <a:ext cx="116325" cy="61943"/>
            </a:xfrm>
            <a:custGeom>
              <a:avLst/>
              <a:gdLst/>
              <a:ahLst/>
              <a:cxnLst/>
              <a:rect l="l" t="t" r="r" b="b"/>
              <a:pathLst>
                <a:path w="116325" h="61943" extrusionOk="0">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2" name="Google Shape;1512;p116"/>
            <p:cNvSpPr/>
            <p:nvPr/>
          </p:nvSpPr>
          <p:spPr>
            <a:xfrm>
              <a:off x="5971373" y="2912556"/>
              <a:ext cx="231217" cy="262214"/>
            </a:xfrm>
            <a:custGeom>
              <a:avLst/>
              <a:gdLst/>
              <a:ahLst/>
              <a:cxnLst/>
              <a:rect l="l" t="t" r="r" b="b"/>
              <a:pathLst>
                <a:path w="231217" h="262214" extrusionOk="0">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3" name="Google Shape;1513;p116"/>
            <p:cNvSpPr/>
            <p:nvPr/>
          </p:nvSpPr>
          <p:spPr>
            <a:xfrm>
              <a:off x="6351567" y="2285767"/>
              <a:ext cx="271902" cy="432174"/>
            </a:xfrm>
            <a:custGeom>
              <a:avLst/>
              <a:gdLst/>
              <a:ahLst/>
              <a:cxnLst/>
              <a:rect l="l" t="t" r="r" b="b"/>
              <a:pathLst>
                <a:path w="271902" h="432174" extrusionOk="0">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4" name="Google Shape;1514;p116"/>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5" name="Google Shape;1515;p116"/>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6" name="Google Shape;1516;p116"/>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7" name="Google Shape;1517;p116"/>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8" name="Google Shape;1518;p116"/>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19" name="Google Shape;1519;p116"/>
            <p:cNvSpPr/>
            <p:nvPr/>
          </p:nvSpPr>
          <p:spPr>
            <a:xfrm>
              <a:off x="5687748" y="3049105"/>
              <a:ext cx="374203" cy="317404"/>
            </a:xfrm>
            <a:custGeom>
              <a:avLst/>
              <a:gdLst/>
              <a:ahLst/>
              <a:cxnLst/>
              <a:rect l="l" t="t" r="r" b="b"/>
              <a:pathLst>
                <a:path w="374203" h="317404" extrusionOk="0">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20" name="Google Shape;1520;p116"/>
            <p:cNvSpPr/>
            <p:nvPr/>
          </p:nvSpPr>
          <p:spPr>
            <a:xfrm>
              <a:off x="5571915" y="3294524"/>
              <a:ext cx="327741" cy="235293"/>
            </a:xfrm>
            <a:custGeom>
              <a:avLst/>
              <a:gdLst/>
              <a:ahLst/>
              <a:cxnLst/>
              <a:rect l="l" t="t" r="r" b="b"/>
              <a:pathLst>
                <a:path w="327741" h="235293" extrusionOk="0">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21" name="Google Shape;1521;p116"/>
            <p:cNvSpPr/>
            <p:nvPr/>
          </p:nvSpPr>
          <p:spPr>
            <a:xfrm>
              <a:off x="6327578" y="3356340"/>
              <a:ext cx="165150" cy="205745"/>
            </a:xfrm>
            <a:custGeom>
              <a:avLst/>
              <a:gdLst/>
              <a:ahLst/>
              <a:cxnLst/>
              <a:rect l="l" t="t" r="r" b="b"/>
              <a:pathLst>
                <a:path w="165150" h="205745" extrusionOk="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22" name="Google Shape;1522;p116"/>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23" name="Google Shape;1523;p116"/>
            <p:cNvSpPr/>
            <p:nvPr/>
          </p:nvSpPr>
          <p:spPr>
            <a:xfrm>
              <a:off x="5540240" y="2905898"/>
              <a:ext cx="110181" cy="129367"/>
            </a:xfrm>
            <a:custGeom>
              <a:avLst/>
              <a:gdLst/>
              <a:ahLst/>
              <a:cxnLst/>
              <a:rect l="l" t="t" r="r" b="b"/>
              <a:pathLst>
                <a:path w="110181" h="129367" extrusionOk="0">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nvGrpSpPr>
            <p:cNvPr id="1524" name="Google Shape;1524;p116"/>
            <p:cNvGrpSpPr/>
            <p:nvPr/>
          </p:nvGrpSpPr>
          <p:grpSpPr>
            <a:xfrm>
              <a:off x="5601854" y="2693680"/>
              <a:ext cx="257976" cy="396200"/>
              <a:chOff x="5601854" y="2693680"/>
              <a:chExt cx="257976" cy="396200"/>
            </a:xfrm>
          </p:grpSpPr>
          <p:sp>
            <p:nvSpPr>
              <p:cNvPr id="1525" name="Google Shape;1525;p116"/>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26" name="Google Shape;1526;p116"/>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527" name="Google Shape;1527;p116"/>
            <p:cNvSpPr/>
            <p:nvPr/>
          </p:nvSpPr>
          <p:spPr>
            <a:xfrm>
              <a:off x="6023355" y="2808746"/>
              <a:ext cx="119583" cy="116856"/>
            </a:xfrm>
            <a:custGeom>
              <a:avLst/>
              <a:gdLst/>
              <a:ahLst/>
              <a:cxnLst/>
              <a:rect l="l" t="t" r="r" b="b"/>
              <a:pathLst>
                <a:path w="119583" h="116856" extrusionOk="0">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28" name="Google Shape;1528;p116"/>
            <p:cNvSpPr/>
            <p:nvPr/>
          </p:nvSpPr>
          <p:spPr>
            <a:xfrm>
              <a:off x="6107071" y="2335383"/>
              <a:ext cx="324764" cy="560258"/>
            </a:xfrm>
            <a:custGeom>
              <a:avLst/>
              <a:gdLst/>
              <a:ahLst/>
              <a:cxnLst/>
              <a:rect l="l" t="t" r="r" b="b"/>
              <a:pathLst>
                <a:path w="324764" h="560258" extrusionOk="0">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29" name="Google Shape;1529;p116"/>
            <p:cNvSpPr/>
            <p:nvPr/>
          </p:nvSpPr>
          <p:spPr>
            <a:xfrm>
              <a:off x="6376340" y="2734929"/>
              <a:ext cx="156078" cy="77983"/>
            </a:xfrm>
            <a:custGeom>
              <a:avLst/>
              <a:gdLst/>
              <a:ahLst/>
              <a:cxnLst/>
              <a:rect l="l" t="t" r="r" b="b"/>
              <a:pathLst>
                <a:path w="156078" h="77983" extrusionOk="0">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0" name="Google Shape;1530;p116"/>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1" name="Google Shape;1531;p116"/>
            <p:cNvSpPr/>
            <p:nvPr/>
          </p:nvSpPr>
          <p:spPr>
            <a:xfrm>
              <a:off x="5943573" y="1734362"/>
              <a:ext cx="669097" cy="1063132"/>
            </a:xfrm>
            <a:custGeom>
              <a:avLst/>
              <a:gdLst/>
              <a:ahLst/>
              <a:cxnLst/>
              <a:rect l="l" t="t" r="r" b="b"/>
              <a:pathLst>
                <a:path w="669097" h="1063132" extrusionOk="0">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2" name="Google Shape;1532;p116"/>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3" name="Google Shape;1533;p116"/>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4" name="Google Shape;1534;p116"/>
            <p:cNvSpPr/>
            <p:nvPr/>
          </p:nvSpPr>
          <p:spPr>
            <a:xfrm>
              <a:off x="7006875" y="2900657"/>
              <a:ext cx="1058799" cy="498399"/>
            </a:xfrm>
            <a:custGeom>
              <a:avLst/>
              <a:gdLst/>
              <a:ahLst/>
              <a:cxnLst/>
              <a:rect l="l" t="t" r="r" b="b"/>
              <a:pathLst>
                <a:path w="1058799" h="498399" extrusionOk="0">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5" name="Google Shape;1535;p116"/>
            <p:cNvSpPr/>
            <p:nvPr/>
          </p:nvSpPr>
          <p:spPr>
            <a:xfrm>
              <a:off x="6314662" y="1676442"/>
              <a:ext cx="4440603" cy="1701541"/>
            </a:xfrm>
            <a:custGeom>
              <a:avLst/>
              <a:gdLst/>
              <a:ahLst/>
              <a:cxnLst/>
              <a:rect l="l" t="t" r="r" b="b"/>
              <a:pathLst>
                <a:path w="4440603" h="1701541" extrusionOk="0">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6" name="Google Shape;1536;p116"/>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7" name="Google Shape;1537;p116"/>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8" name="Google Shape;1538;p116"/>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39" name="Google Shape;1539;p116"/>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40" name="Google Shape;1540;p116"/>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41" name="Google Shape;1541;p116"/>
            <p:cNvSpPr/>
            <p:nvPr/>
          </p:nvSpPr>
          <p:spPr>
            <a:xfrm>
              <a:off x="6148243" y="3190177"/>
              <a:ext cx="87995" cy="48989"/>
            </a:xfrm>
            <a:custGeom>
              <a:avLst/>
              <a:gdLst/>
              <a:ahLst/>
              <a:cxnLst/>
              <a:rect l="l" t="t" r="r" b="b"/>
              <a:pathLst>
                <a:path w="87995" h="48989" extrusionOk="0">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42" name="Google Shape;1542;p116"/>
            <p:cNvSpPr/>
            <p:nvPr/>
          </p:nvSpPr>
          <p:spPr>
            <a:xfrm>
              <a:off x="5984989" y="3186577"/>
              <a:ext cx="296684" cy="325687"/>
            </a:xfrm>
            <a:custGeom>
              <a:avLst/>
              <a:gdLst/>
              <a:ahLst/>
              <a:cxnLst/>
              <a:rect l="l" t="t" r="r" b="b"/>
              <a:pathLst>
                <a:path w="296684" h="325687" extrusionOk="0">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43" name="Google Shape;1543;p116"/>
            <p:cNvSpPr/>
            <p:nvPr/>
          </p:nvSpPr>
          <p:spPr>
            <a:xfrm>
              <a:off x="6284215" y="3305595"/>
              <a:ext cx="31368" cy="42440"/>
            </a:xfrm>
            <a:custGeom>
              <a:avLst/>
              <a:gdLst/>
              <a:ahLst/>
              <a:cxnLst/>
              <a:rect l="l" t="t" r="r" b="b"/>
              <a:pathLst>
                <a:path w="31368" h="42440" extrusionOk="0">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44" name="Google Shape;1544;p116"/>
            <p:cNvSpPr/>
            <p:nvPr/>
          </p:nvSpPr>
          <p:spPr>
            <a:xfrm>
              <a:off x="6293441" y="3213333"/>
              <a:ext cx="104584" cy="129167"/>
            </a:xfrm>
            <a:custGeom>
              <a:avLst/>
              <a:gdLst/>
              <a:ahLst/>
              <a:cxnLst/>
              <a:rect l="l" t="t" r="r" b="b"/>
              <a:pathLst>
                <a:path w="104584" h="129167" extrusionOk="0">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545" name="Google Shape;1545;p116"/>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pic>
        <p:nvPicPr>
          <p:cNvPr id="1546" name="Google Shape;1546;p116"/>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547" name="Google Shape;1547;p116"/>
          <p:cNvSpPr/>
          <p:nvPr/>
        </p:nvSpPr>
        <p:spPr>
          <a:xfrm>
            <a:off x="7320812" y="250202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48" name="Google Shape;1548;p116"/>
          <p:cNvSpPr/>
          <p:nvPr/>
        </p:nvSpPr>
        <p:spPr>
          <a:xfrm>
            <a:off x="7927108" y="253824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49" name="Google Shape;1549;p116"/>
          <p:cNvSpPr/>
          <p:nvPr/>
        </p:nvSpPr>
        <p:spPr>
          <a:xfrm>
            <a:off x="6397932" y="349210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0" name="Google Shape;1550;p116"/>
          <p:cNvSpPr/>
          <p:nvPr/>
        </p:nvSpPr>
        <p:spPr>
          <a:xfrm>
            <a:off x="7503143" y="329291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1" name="Google Shape;1551;p116"/>
          <p:cNvSpPr/>
          <p:nvPr/>
        </p:nvSpPr>
        <p:spPr>
          <a:xfrm>
            <a:off x="7511226" y="299454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2" name="Google Shape;1552;p116"/>
          <p:cNvSpPr/>
          <p:nvPr/>
        </p:nvSpPr>
        <p:spPr>
          <a:xfrm>
            <a:off x="6596536" y="361575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3" name="Google Shape;1553;p116"/>
          <p:cNvSpPr/>
          <p:nvPr/>
        </p:nvSpPr>
        <p:spPr>
          <a:xfrm>
            <a:off x="9102924" y="313519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4" name="Google Shape;1554;p116"/>
          <p:cNvSpPr/>
          <p:nvPr/>
        </p:nvSpPr>
        <p:spPr>
          <a:xfrm>
            <a:off x="8518539" y="338788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5" name="Google Shape;1555;p116"/>
          <p:cNvSpPr/>
          <p:nvPr/>
        </p:nvSpPr>
        <p:spPr>
          <a:xfrm>
            <a:off x="7143986" y="374429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6" name="Google Shape;1556;p116"/>
          <p:cNvSpPr/>
          <p:nvPr/>
        </p:nvSpPr>
        <p:spPr>
          <a:xfrm>
            <a:off x="6700598" y="389248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7" name="Google Shape;1557;p116"/>
          <p:cNvSpPr/>
          <p:nvPr/>
        </p:nvSpPr>
        <p:spPr>
          <a:xfrm>
            <a:off x="7303107" y="418118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8" name="Google Shape;1558;p116"/>
          <p:cNvSpPr/>
          <p:nvPr/>
        </p:nvSpPr>
        <p:spPr>
          <a:xfrm>
            <a:off x="7914686" y="396461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59" name="Google Shape;1559;p116"/>
          <p:cNvSpPr/>
          <p:nvPr/>
        </p:nvSpPr>
        <p:spPr>
          <a:xfrm>
            <a:off x="7541694" y="45804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0" name="Google Shape;1560;p116"/>
          <p:cNvSpPr/>
          <p:nvPr/>
        </p:nvSpPr>
        <p:spPr>
          <a:xfrm>
            <a:off x="8384086" y="495055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1" name="Google Shape;1561;p116"/>
          <p:cNvSpPr/>
          <p:nvPr/>
        </p:nvSpPr>
        <p:spPr>
          <a:xfrm>
            <a:off x="8873955" y="460729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2" name="Google Shape;1562;p116"/>
          <p:cNvSpPr/>
          <p:nvPr/>
        </p:nvSpPr>
        <p:spPr>
          <a:xfrm>
            <a:off x="9375667" y="538078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3" name="Google Shape;1563;p116"/>
          <p:cNvSpPr/>
          <p:nvPr/>
        </p:nvSpPr>
        <p:spPr>
          <a:xfrm>
            <a:off x="6472994" y="461463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4" name="Google Shape;1564;p116"/>
          <p:cNvSpPr/>
          <p:nvPr/>
        </p:nvSpPr>
        <p:spPr>
          <a:xfrm>
            <a:off x="6154179" y="474798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5" name="Google Shape;1565;p116"/>
          <p:cNvSpPr/>
          <p:nvPr/>
        </p:nvSpPr>
        <p:spPr>
          <a:xfrm>
            <a:off x="5625326" y="481230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6" name="Google Shape;1566;p116"/>
          <p:cNvSpPr txBox="1">
            <a:spLocks noGrp="1"/>
          </p:cNvSpPr>
          <p:nvPr>
            <p:ph type="title"/>
          </p:nvPr>
        </p:nvSpPr>
        <p:spPr>
          <a:xfrm>
            <a:off x="650875" y="381001"/>
            <a:ext cx="384811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67" name="Google Shape;1567;p116"/>
          <p:cNvSpPr txBox="1">
            <a:spLocks noGrp="1"/>
          </p:cNvSpPr>
          <p:nvPr>
            <p:ph type="body" idx="1"/>
          </p:nvPr>
        </p:nvSpPr>
        <p:spPr>
          <a:xfrm>
            <a:off x="650877" y="1575000"/>
            <a:ext cx="3860308" cy="401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68" name="Google Shape;1568;p116"/>
          <p:cNvSpPr/>
          <p:nvPr/>
        </p:nvSpPr>
        <p:spPr>
          <a:xfrm>
            <a:off x="6652452" y="357299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569" name="Google Shape;1569;p116"/>
          <p:cNvSpPr txBox="1"/>
          <p:nvPr/>
        </p:nvSpPr>
        <p:spPr>
          <a:xfrm>
            <a:off x="2709672" y="6166143"/>
            <a:ext cx="6772657" cy="317427"/>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GB" sz="800" dirty="0">
                <a:solidFill>
                  <a:schemeClr val="dk1"/>
                </a:solidFill>
                <a:latin typeface="Montserrat"/>
                <a:ea typeface="Montserrat"/>
                <a:cs typeface="Montserrat"/>
                <a:sym typeface="Montserrat"/>
              </a:rPr>
              <a:t>AMSTERDAM – ATHENS – BARCELONA – BERLIN – COPENHAGEN – HEIDELBERG – ISTANBUL – LISBON – LONDON</a:t>
            </a:r>
            <a:br>
              <a:rPr lang="en-GB" sz="800" dirty="0">
                <a:solidFill>
                  <a:schemeClr val="dk1"/>
                </a:solidFill>
                <a:latin typeface="Montserrat"/>
                <a:ea typeface="Montserrat"/>
                <a:cs typeface="Montserrat"/>
                <a:sym typeface="Montserrat"/>
              </a:rPr>
            </a:br>
            <a:r>
              <a:rPr lang="en-GB" sz="800" dirty="0">
                <a:solidFill>
                  <a:schemeClr val="dk1"/>
                </a:solidFill>
                <a:latin typeface="Montserrat"/>
                <a:ea typeface="Montserrat"/>
                <a:cs typeface="Montserrat"/>
                <a:sym typeface="Montserrat"/>
              </a:rPr>
              <a:t>MADRID – MILAN – MOSCOW – OSLO – PARIS – ROME – ROTTERDAM – STOCKHOLM – TEL AVIV – VIENNA – WARSAW</a:t>
            </a:r>
            <a:endParaRPr sz="1467" dirty="0"/>
          </a:p>
        </p:txBody>
      </p:sp>
    </p:spTree>
    <p:extLst>
      <p:ext uri="{BB962C8B-B14F-4D97-AF65-F5344CB8AC3E}">
        <p14:creationId xmlns:p14="http://schemas.microsoft.com/office/powerpoint/2010/main" val="2405976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Slide - Title Only">
  <p:cSld name="3_Slide - Title Only">
    <p:spTree>
      <p:nvGrpSpPr>
        <p:cNvPr id="1" name="Shape 1570"/>
        <p:cNvGrpSpPr/>
        <p:nvPr/>
      </p:nvGrpSpPr>
      <p:grpSpPr>
        <a:xfrm>
          <a:off x="0" y="0"/>
          <a:ext cx="0" cy="0"/>
          <a:chOff x="0" y="0"/>
          <a:chExt cx="0" cy="0"/>
        </a:xfrm>
      </p:grpSpPr>
      <p:sp>
        <p:nvSpPr>
          <p:cNvPr id="1571" name="Google Shape;1571;p117"/>
          <p:cNvSpPr txBox="1">
            <a:spLocks noGrp="1"/>
          </p:cNvSpPr>
          <p:nvPr>
            <p:ph type="title"/>
          </p:nvPr>
        </p:nvSpPr>
        <p:spPr>
          <a:xfrm>
            <a:off x="650875" y="381001"/>
            <a:ext cx="384811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72" name="Google Shape;1572;p117"/>
          <p:cNvSpPr txBox="1">
            <a:spLocks noGrp="1"/>
          </p:cNvSpPr>
          <p:nvPr>
            <p:ph type="sldNum" idx="12"/>
          </p:nvPr>
        </p:nvSpPr>
        <p:spPr>
          <a:xfrm>
            <a:off x="650875" y="6356351"/>
            <a:ext cx="777875"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grpSp>
        <p:nvGrpSpPr>
          <p:cNvPr id="1573" name="Google Shape;1573;p117"/>
          <p:cNvGrpSpPr/>
          <p:nvPr/>
        </p:nvGrpSpPr>
        <p:grpSpPr>
          <a:xfrm>
            <a:off x="5518380" y="437265"/>
            <a:ext cx="4705120" cy="5281276"/>
            <a:chOff x="5365980" y="3492359"/>
            <a:chExt cx="1762482" cy="1978303"/>
          </a:xfrm>
        </p:grpSpPr>
        <p:sp>
          <p:nvSpPr>
            <p:cNvPr id="1574" name="Google Shape;1574;p117"/>
            <p:cNvSpPr/>
            <p:nvPr/>
          </p:nvSpPr>
          <p:spPr>
            <a:xfrm>
              <a:off x="6117141" y="4970014"/>
              <a:ext cx="330378" cy="328930"/>
            </a:xfrm>
            <a:custGeom>
              <a:avLst/>
              <a:gdLst/>
              <a:ahLst/>
              <a:cxnLst/>
              <a:rect l="l" t="t" r="r" b="b"/>
              <a:pathLst>
                <a:path w="330378" h="328930" extrusionOk="0">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75" name="Google Shape;1575;p117"/>
            <p:cNvSpPr/>
            <p:nvPr/>
          </p:nvSpPr>
          <p:spPr>
            <a:xfrm>
              <a:off x="6447520" y="4934954"/>
              <a:ext cx="204931" cy="181757"/>
            </a:xfrm>
            <a:custGeom>
              <a:avLst/>
              <a:gdLst/>
              <a:ahLst/>
              <a:cxnLst/>
              <a:rect l="l" t="t" r="r" b="b"/>
              <a:pathLst>
                <a:path w="204931" h="181757" extrusionOk="0">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76" name="Google Shape;1576;p117"/>
            <p:cNvSpPr/>
            <p:nvPr/>
          </p:nvSpPr>
          <p:spPr>
            <a:xfrm>
              <a:off x="6317429" y="4992157"/>
              <a:ext cx="232502" cy="250705"/>
            </a:xfrm>
            <a:custGeom>
              <a:avLst/>
              <a:gdLst/>
              <a:ahLst/>
              <a:cxnLst/>
              <a:rect l="l" t="t" r="r" b="b"/>
              <a:pathLst>
                <a:path w="232502" h="250705" extrusionOk="0">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77" name="Google Shape;1577;p117"/>
            <p:cNvSpPr/>
            <p:nvPr/>
          </p:nvSpPr>
          <p:spPr>
            <a:xfrm>
              <a:off x="6590527" y="5209897"/>
              <a:ext cx="35060" cy="42752"/>
            </a:xfrm>
            <a:custGeom>
              <a:avLst/>
              <a:gdLst/>
              <a:ahLst/>
              <a:cxnLst/>
              <a:rect l="l" t="t" r="r" b="b"/>
              <a:pathLst>
                <a:path w="35060" h="42752" extrusionOk="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78" name="Google Shape;1578;p117"/>
            <p:cNvSpPr/>
            <p:nvPr/>
          </p:nvSpPr>
          <p:spPr>
            <a:xfrm>
              <a:off x="6496419" y="5288211"/>
              <a:ext cx="59047" cy="59157"/>
            </a:xfrm>
            <a:custGeom>
              <a:avLst/>
              <a:gdLst/>
              <a:ahLst/>
              <a:cxnLst/>
              <a:rect l="l" t="t" r="r" b="b"/>
              <a:pathLst>
                <a:path w="59047" h="59157" extrusionOk="0">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79" name="Google Shape;1579;p117"/>
            <p:cNvSpPr/>
            <p:nvPr/>
          </p:nvSpPr>
          <p:spPr>
            <a:xfrm>
              <a:off x="6226089" y="5105640"/>
              <a:ext cx="415182" cy="365022"/>
            </a:xfrm>
            <a:custGeom>
              <a:avLst/>
              <a:gdLst/>
              <a:ahLst/>
              <a:cxnLst/>
              <a:rect l="l" t="t" r="r" b="b"/>
              <a:pathLst>
                <a:path w="415182" h="365022" extrusionOk="0">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0" name="Google Shape;1580;p117"/>
            <p:cNvSpPr/>
            <p:nvPr/>
          </p:nvSpPr>
          <p:spPr>
            <a:xfrm>
              <a:off x="6117219" y="4673441"/>
              <a:ext cx="305389" cy="321191"/>
            </a:xfrm>
            <a:custGeom>
              <a:avLst/>
              <a:gdLst/>
              <a:ahLst/>
              <a:cxnLst/>
              <a:rect l="l" t="t" r="r" b="b"/>
              <a:pathLst>
                <a:path w="305389" h="321191" extrusionOk="0">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1" name="Google Shape;1581;p117"/>
            <p:cNvSpPr/>
            <p:nvPr/>
          </p:nvSpPr>
          <p:spPr>
            <a:xfrm>
              <a:off x="6367252" y="4734745"/>
              <a:ext cx="298930" cy="263566"/>
            </a:xfrm>
            <a:custGeom>
              <a:avLst/>
              <a:gdLst/>
              <a:ahLst/>
              <a:cxnLst/>
              <a:rect l="l" t="t" r="r" b="b"/>
              <a:pathLst>
                <a:path w="298930" h="263566" extrusionOk="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2" name="Google Shape;1582;p117"/>
            <p:cNvSpPr/>
            <p:nvPr/>
          </p:nvSpPr>
          <p:spPr>
            <a:xfrm>
              <a:off x="6545318" y="4548374"/>
              <a:ext cx="49943" cy="41962"/>
            </a:xfrm>
            <a:custGeom>
              <a:avLst/>
              <a:gdLst/>
              <a:ahLst/>
              <a:cxnLst/>
              <a:rect l="l" t="t" r="r" b="b"/>
              <a:pathLst>
                <a:path w="49943" h="41962" extrusionOk="0">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3" name="Google Shape;1583;p117"/>
            <p:cNvSpPr/>
            <p:nvPr/>
          </p:nvSpPr>
          <p:spPr>
            <a:xfrm>
              <a:off x="6859934" y="4202401"/>
              <a:ext cx="268528" cy="359812"/>
            </a:xfrm>
            <a:custGeom>
              <a:avLst/>
              <a:gdLst/>
              <a:ahLst/>
              <a:cxnLst/>
              <a:rect l="l" t="t" r="r" b="b"/>
              <a:pathLst>
                <a:path w="268528" h="359812" extrusionOk="0">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4" name="Google Shape;1584;p117"/>
            <p:cNvSpPr/>
            <p:nvPr/>
          </p:nvSpPr>
          <p:spPr>
            <a:xfrm>
              <a:off x="5469535" y="3539481"/>
              <a:ext cx="312159" cy="246802"/>
            </a:xfrm>
            <a:custGeom>
              <a:avLst/>
              <a:gdLst/>
              <a:ahLst/>
              <a:cxnLst/>
              <a:rect l="l" t="t" r="r" b="b"/>
              <a:pathLst>
                <a:path w="312159" h="246802" extrusionOk="0">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5" name="Google Shape;1585;p117"/>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6" name="Google Shape;1586;p117"/>
            <p:cNvSpPr/>
            <p:nvPr/>
          </p:nvSpPr>
          <p:spPr>
            <a:xfrm>
              <a:off x="5584864" y="3499834"/>
              <a:ext cx="543427" cy="519874"/>
            </a:xfrm>
            <a:custGeom>
              <a:avLst/>
              <a:gdLst/>
              <a:ahLst/>
              <a:cxnLst/>
              <a:rect l="l" t="t" r="r" b="b"/>
              <a:pathLst>
                <a:path w="543427" h="519874" extrusionOk="0">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7" name="Google Shape;1587;p117"/>
            <p:cNvSpPr/>
            <p:nvPr/>
          </p:nvSpPr>
          <p:spPr>
            <a:xfrm>
              <a:off x="6059023" y="3621134"/>
              <a:ext cx="394032" cy="379199"/>
            </a:xfrm>
            <a:custGeom>
              <a:avLst/>
              <a:gdLst/>
              <a:ahLst/>
              <a:cxnLst/>
              <a:rect l="l" t="t" r="r" b="b"/>
              <a:pathLst>
                <a:path w="394032" h="379199" extrusionOk="0">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8" name="Google Shape;1588;p117"/>
            <p:cNvSpPr/>
            <p:nvPr/>
          </p:nvSpPr>
          <p:spPr>
            <a:xfrm>
              <a:off x="5376350" y="4154444"/>
              <a:ext cx="75655" cy="22111"/>
            </a:xfrm>
            <a:custGeom>
              <a:avLst/>
              <a:gdLst/>
              <a:ahLst/>
              <a:cxnLst/>
              <a:rect l="l" t="t" r="r" b="b"/>
              <a:pathLst>
                <a:path w="75655" h="22111" extrusionOk="0">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89" name="Google Shape;1589;p117"/>
            <p:cNvSpPr/>
            <p:nvPr/>
          </p:nvSpPr>
          <p:spPr>
            <a:xfrm>
              <a:off x="5366127" y="4082101"/>
              <a:ext cx="147693" cy="116904"/>
            </a:xfrm>
            <a:custGeom>
              <a:avLst/>
              <a:gdLst/>
              <a:ahLst/>
              <a:cxnLst/>
              <a:rect l="l" t="t" r="r" b="b"/>
              <a:pathLst>
                <a:path w="147693" h="116904" extrusionOk="0">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0" name="Google Shape;1590;p117"/>
            <p:cNvSpPr/>
            <p:nvPr/>
          </p:nvSpPr>
          <p:spPr>
            <a:xfrm>
              <a:off x="5382809" y="4186704"/>
              <a:ext cx="71964" cy="41900"/>
            </a:xfrm>
            <a:custGeom>
              <a:avLst/>
              <a:gdLst/>
              <a:ahLst/>
              <a:cxnLst/>
              <a:rect l="l" t="t" r="r" b="b"/>
              <a:pathLst>
                <a:path w="71964" h="41900" extrusionOk="0">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1" name="Google Shape;1591;p117"/>
            <p:cNvSpPr/>
            <p:nvPr/>
          </p:nvSpPr>
          <p:spPr>
            <a:xfrm>
              <a:off x="6187339" y="4228409"/>
              <a:ext cx="321074" cy="222166"/>
            </a:xfrm>
            <a:custGeom>
              <a:avLst/>
              <a:gdLst/>
              <a:ahLst/>
              <a:cxnLst/>
              <a:rect l="l" t="t" r="r" b="b"/>
              <a:pathLst>
                <a:path w="321074" h="222166" extrusionOk="0">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2" name="Google Shape;1592;p117"/>
            <p:cNvSpPr/>
            <p:nvPr/>
          </p:nvSpPr>
          <p:spPr>
            <a:xfrm>
              <a:off x="5882238" y="4153869"/>
              <a:ext cx="309944" cy="251139"/>
            </a:xfrm>
            <a:custGeom>
              <a:avLst/>
              <a:gdLst/>
              <a:ahLst/>
              <a:cxnLst/>
              <a:rect l="l" t="t" r="r" b="b"/>
              <a:pathLst>
                <a:path w="309944" h="251139" extrusionOk="0">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3" name="Google Shape;1593;p117"/>
            <p:cNvSpPr/>
            <p:nvPr/>
          </p:nvSpPr>
          <p:spPr>
            <a:xfrm>
              <a:off x="5833050" y="4193579"/>
              <a:ext cx="77039" cy="159198"/>
            </a:xfrm>
            <a:custGeom>
              <a:avLst/>
              <a:gdLst/>
              <a:ahLst/>
              <a:cxnLst/>
              <a:rect l="l" t="t" r="r" b="b"/>
              <a:pathLst>
                <a:path w="77039" h="159198" extrusionOk="0">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4" name="Google Shape;1594;p117"/>
            <p:cNvSpPr/>
            <p:nvPr/>
          </p:nvSpPr>
          <p:spPr>
            <a:xfrm>
              <a:off x="5810907" y="4228222"/>
              <a:ext cx="49821" cy="134703"/>
            </a:xfrm>
            <a:custGeom>
              <a:avLst/>
              <a:gdLst/>
              <a:ahLst/>
              <a:cxnLst/>
              <a:rect l="l" t="t" r="r" b="b"/>
              <a:pathLst>
                <a:path w="49821" h="134703" extrusionOk="0">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5" name="Google Shape;1595;p117"/>
            <p:cNvSpPr/>
            <p:nvPr/>
          </p:nvSpPr>
          <p:spPr>
            <a:xfrm>
              <a:off x="6036951" y="4175633"/>
              <a:ext cx="192828" cy="298931"/>
            </a:xfrm>
            <a:custGeom>
              <a:avLst/>
              <a:gdLst/>
              <a:ahLst/>
              <a:cxnLst/>
              <a:rect l="l" t="t" r="r" b="b"/>
              <a:pathLst>
                <a:path w="192828" h="298931" extrusionOk="0">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6" name="Google Shape;1596;p117"/>
            <p:cNvSpPr/>
            <p:nvPr/>
          </p:nvSpPr>
          <p:spPr>
            <a:xfrm>
              <a:off x="5590023" y="4238577"/>
              <a:ext cx="158145" cy="163099"/>
            </a:xfrm>
            <a:custGeom>
              <a:avLst/>
              <a:gdLst/>
              <a:ahLst/>
              <a:cxnLst/>
              <a:rect l="l" t="t" r="r" b="b"/>
              <a:pathLst>
                <a:path w="158145" h="163099" extrusionOk="0">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7" name="Google Shape;1597;p117"/>
            <p:cNvSpPr/>
            <p:nvPr/>
          </p:nvSpPr>
          <p:spPr>
            <a:xfrm>
              <a:off x="5726877" y="4229145"/>
              <a:ext cx="111708" cy="167959"/>
            </a:xfrm>
            <a:custGeom>
              <a:avLst/>
              <a:gdLst/>
              <a:ahLst/>
              <a:cxnLst/>
              <a:rect l="l" t="t" r="r" b="b"/>
              <a:pathLst>
                <a:path w="111708" h="167959" extrusionOk="0">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8" name="Google Shape;1598;p117"/>
            <p:cNvSpPr/>
            <p:nvPr/>
          </p:nvSpPr>
          <p:spPr>
            <a:xfrm>
              <a:off x="5417868" y="4184859"/>
              <a:ext cx="193704" cy="146916"/>
            </a:xfrm>
            <a:custGeom>
              <a:avLst/>
              <a:gdLst/>
              <a:ahLst/>
              <a:cxnLst/>
              <a:rect l="l" t="t" r="r" b="b"/>
              <a:pathLst>
                <a:path w="193704" h="146916" extrusionOk="0">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599" name="Google Shape;1599;p117"/>
            <p:cNvSpPr/>
            <p:nvPr/>
          </p:nvSpPr>
          <p:spPr>
            <a:xfrm>
              <a:off x="5510131" y="4299265"/>
              <a:ext cx="108916" cy="103334"/>
            </a:xfrm>
            <a:custGeom>
              <a:avLst/>
              <a:gdLst/>
              <a:ahLst/>
              <a:cxnLst/>
              <a:rect l="l" t="t" r="r" b="b"/>
              <a:pathLst>
                <a:path w="108916" h="103334" extrusionOk="0">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0" name="Google Shape;1600;p117"/>
            <p:cNvSpPr/>
            <p:nvPr/>
          </p:nvSpPr>
          <p:spPr>
            <a:xfrm>
              <a:off x="5464922" y="4258669"/>
              <a:ext cx="74821" cy="81191"/>
            </a:xfrm>
            <a:custGeom>
              <a:avLst/>
              <a:gdLst/>
              <a:ahLst/>
              <a:cxnLst/>
              <a:rect l="l" t="t" r="r" b="b"/>
              <a:pathLst>
                <a:path w="74821" h="81191" extrusionOk="0">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1" name="Google Shape;1601;p117"/>
            <p:cNvSpPr/>
            <p:nvPr/>
          </p:nvSpPr>
          <p:spPr>
            <a:xfrm>
              <a:off x="5368046" y="3776135"/>
              <a:ext cx="217740" cy="178067"/>
            </a:xfrm>
            <a:custGeom>
              <a:avLst/>
              <a:gdLst/>
              <a:ahLst/>
              <a:cxnLst/>
              <a:rect l="l" t="t" r="r" b="b"/>
              <a:pathLst>
                <a:path w="217740" h="178067" extrusionOk="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2" name="Google Shape;1602;p117"/>
            <p:cNvSpPr/>
            <p:nvPr/>
          </p:nvSpPr>
          <p:spPr>
            <a:xfrm>
              <a:off x="5365980" y="3786284"/>
              <a:ext cx="315759" cy="345984"/>
            </a:xfrm>
            <a:custGeom>
              <a:avLst/>
              <a:gdLst/>
              <a:ahLst/>
              <a:cxnLst/>
              <a:rect l="l" t="t" r="r" b="b"/>
              <a:pathLst>
                <a:path w="315759" h="345984" extrusionOk="0">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3" name="Google Shape;1603;p117"/>
            <p:cNvSpPr/>
            <p:nvPr/>
          </p:nvSpPr>
          <p:spPr>
            <a:xfrm>
              <a:off x="5489833" y="3850868"/>
              <a:ext cx="435627" cy="404890"/>
            </a:xfrm>
            <a:custGeom>
              <a:avLst/>
              <a:gdLst/>
              <a:ahLst/>
              <a:cxnLst/>
              <a:rect l="l" t="t" r="r" b="b"/>
              <a:pathLst>
                <a:path w="435627" h="404890" extrusionOk="0">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4" name="Google Shape;1604;p117"/>
            <p:cNvSpPr/>
            <p:nvPr/>
          </p:nvSpPr>
          <p:spPr>
            <a:xfrm>
              <a:off x="5667900" y="4122781"/>
              <a:ext cx="212573" cy="145307"/>
            </a:xfrm>
            <a:custGeom>
              <a:avLst/>
              <a:gdLst/>
              <a:ahLst/>
              <a:cxnLst/>
              <a:rect l="l" t="t" r="r" b="b"/>
              <a:pathLst>
                <a:path w="212573" h="145307" extrusionOk="0">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5" name="Google Shape;1605;p117"/>
            <p:cNvSpPr/>
            <p:nvPr/>
          </p:nvSpPr>
          <p:spPr>
            <a:xfrm>
              <a:off x="5815378" y="3893309"/>
              <a:ext cx="402052" cy="314964"/>
            </a:xfrm>
            <a:custGeom>
              <a:avLst/>
              <a:gdLst/>
              <a:ahLst/>
              <a:cxnLst/>
              <a:rect l="l" t="t" r="r" b="b"/>
              <a:pathLst>
                <a:path w="402052" h="314964" extrusionOk="0">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6" name="Google Shape;1606;p117"/>
            <p:cNvSpPr/>
            <p:nvPr/>
          </p:nvSpPr>
          <p:spPr>
            <a:xfrm>
              <a:off x="6165196" y="3893309"/>
              <a:ext cx="260545" cy="432269"/>
            </a:xfrm>
            <a:custGeom>
              <a:avLst/>
              <a:gdLst/>
              <a:ahLst/>
              <a:cxnLst/>
              <a:rect l="l" t="t" r="r" b="b"/>
              <a:pathLst>
                <a:path w="260545" h="432269" extrusionOk="0">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7" name="Google Shape;1607;p117"/>
            <p:cNvSpPr/>
            <p:nvPr/>
          </p:nvSpPr>
          <p:spPr>
            <a:xfrm>
              <a:off x="6442907" y="3653426"/>
              <a:ext cx="278895" cy="283246"/>
            </a:xfrm>
            <a:custGeom>
              <a:avLst/>
              <a:gdLst/>
              <a:ahLst/>
              <a:cxnLst/>
              <a:rect l="l" t="t" r="r" b="b"/>
              <a:pathLst>
                <a:path w="278895" h="283246" extrusionOk="0">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8" name="Google Shape;1608;p117"/>
            <p:cNvSpPr/>
            <p:nvPr/>
          </p:nvSpPr>
          <p:spPr>
            <a:xfrm>
              <a:off x="6044447" y="4457034"/>
              <a:ext cx="142144" cy="163305"/>
            </a:xfrm>
            <a:custGeom>
              <a:avLst/>
              <a:gdLst/>
              <a:ahLst/>
              <a:cxnLst/>
              <a:rect l="l" t="t" r="r" b="b"/>
              <a:pathLst>
                <a:path w="142144" h="163305" extrusionOk="0">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09" name="Google Shape;1609;p117"/>
            <p:cNvSpPr/>
            <p:nvPr/>
          </p:nvSpPr>
          <p:spPr>
            <a:xfrm>
              <a:off x="6056787" y="4461647"/>
              <a:ext cx="55154" cy="35982"/>
            </a:xfrm>
            <a:custGeom>
              <a:avLst/>
              <a:gdLst/>
              <a:ahLst/>
              <a:cxnLst/>
              <a:rect l="l" t="t" r="r" b="b"/>
              <a:pathLst>
                <a:path w="55154" h="35982" extrusionOk="0">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0" name="Google Shape;1610;p117"/>
            <p:cNvSpPr/>
            <p:nvPr/>
          </p:nvSpPr>
          <p:spPr>
            <a:xfrm>
              <a:off x="6101535" y="4422896"/>
              <a:ext cx="181558" cy="230656"/>
            </a:xfrm>
            <a:custGeom>
              <a:avLst/>
              <a:gdLst/>
              <a:ahLst/>
              <a:cxnLst/>
              <a:rect l="l" t="t" r="r" b="b"/>
              <a:pathLst>
                <a:path w="181558" h="230656" extrusionOk="0">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1" name="Google Shape;1611;p117"/>
            <p:cNvSpPr/>
            <p:nvPr/>
          </p:nvSpPr>
          <p:spPr>
            <a:xfrm>
              <a:off x="6372529" y="3896999"/>
              <a:ext cx="427433" cy="528553"/>
            </a:xfrm>
            <a:custGeom>
              <a:avLst/>
              <a:gdLst/>
              <a:ahLst/>
              <a:cxnLst/>
              <a:rect l="l" t="t" r="r" b="b"/>
              <a:pathLst>
                <a:path w="427433" h="528553" extrusionOk="0">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2" name="Google Shape;1612;p117"/>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3" name="Google Shape;1613;p117"/>
            <p:cNvSpPr/>
            <p:nvPr/>
          </p:nvSpPr>
          <p:spPr>
            <a:xfrm>
              <a:off x="6742579" y="4042774"/>
              <a:ext cx="173635" cy="149465"/>
            </a:xfrm>
            <a:custGeom>
              <a:avLst/>
              <a:gdLst/>
              <a:ahLst/>
              <a:cxnLst/>
              <a:rect l="l" t="t" r="r" b="b"/>
              <a:pathLst>
                <a:path w="173635" h="149465" extrusionOk="0">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4" name="Google Shape;1614;p117"/>
            <p:cNvSpPr/>
            <p:nvPr/>
          </p:nvSpPr>
          <p:spPr>
            <a:xfrm>
              <a:off x="6652320" y="4128549"/>
              <a:ext cx="387387" cy="301242"/>
            </a:xfrm>
            <a:custGeom>
              <a:avLst/>
              <a:gdLst/>
              <a:ahLst/>
              <a:cxnLst/>
              <a:rect l="l" t="t" r="r" b="b"/>
              <a:pathLst>
                <a:path w="387387" h="301242" extrusionOk="0">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5" name="Google Shape;1615;p117"/>
            <p:cNvSpPr/>
            <p:nvPr/>
          </p:nvSpPr>
          <p:spPr>
            <a:xfrm>
              <a:off x="6673563" y="4388857"/>
              <a:ext cx="209436" cy="254547"/>
            </a:xfrm>
            <a:custGeom>
              <a:avLst/>
              <a:gdLst/>
              <a:ahLst/>
              <a:cxnLst/>
              <a:rect l="l" t="t" r="r" b="b"/>
              <a:pathLst>
                <a:path w="209436" h="254547" extrusionOk="0">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6" name="Google Shape;1616;p117"/>
            <p:cNvSpPr/>
            <p:nvPr/>
          </p:nvSpPr>
          <p:spPr>
            <a:xfrm>
              <a:off x="6556390" y="4409057"/>
              <a:ext cx="141161" cy="145214"/>
            </a:xfrm>
            <a:custGeom>
              <a:avLst/>
              <a:gdLst/>
              <a:ahLst/>
              <a:cxnLst/>
              <a:rect l="l" t="t" r="r" b="b"/>
              <a:pathLst>
                <a:path w="141161" h="145214" extrusionOk="0">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7" name="Google Shape;1617;p117"/>
            <p:cNvSpPr/>
            <p:nvPr/>
          </p:nvSpPr>
          <p:spPr>
            <a:xfrm>
              <a:off x="6915368" y="4833383"/>
              <a:ext cx="188553" cy="372334"/>
            </a:xfrm>
            <a:custGeom>
              <a:avLst/>
              <a:gdLst/>
              <a:ahLst/>
              <a:cxnLst/>
              <a:rect l="l" t="t" r="r" b="b"/>
              <a:pathLst>
                <a:path w="188553" h="372334" extrusionOk="0">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8" name="Google Shape;1618;p117"/>
            <p:cNvSpPr/>
            <p:nvPr/>
          </p:nvSpPr>
          <p:spPr>
            <a:xfrm>
              <a:off x="6126446" y="4380256"/>
              <a:ext cx="476998" cy="493087"/>
            </a:xfrm>
            <a:custGeom>
              <a:avLst/>
              <a:gdLst/>
              <a:ahLst/>
              <a:cxnLst/>
              <a:rect l="l" t="t" r="r" b="b"/>
              <a:pathLst>
                <a:path w="476998" h="493087" extrusionOk="0">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19" name="Google Shape;1619;p117"/>
            <p:cNvSpPr/>
            <p:nvPr/>
          </p:nvSpPr>
          <p:spPr>
            <a:xfrm>
              <a:off x="6551777" y="4582511"/>
              <a:ext cx="40595" cy="54434"/>
            </a:xfrm>
            <a:custGeom>
              <a:avLst/>
              <a:gdLst/>
              <a:ahLst/>
              <a:cxnLst/>
              <a:rect l="l" t="t" r="r" b="b"/>
              <a:pathLst>
                <a:path w="40595" h="54434" extrusionOk="0">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20" name="Google Shape;1620;p117"/>
            <p:cNvSpPr/>
            <p:nvPr/>
          </p:nvSpPr>
          <p:spPr>
            <a:xfrm>
              <a:off x="6575765" y="4796560"/>
              <a:ext cx="276964" cy="445628"/>
            </a:xfrm>
            <a:custGeom>
              <a:avLst/>
              <a:gdLst/>
              <a:ahLst/>
              <a:cxnLst/>
              <a:rect l="l" t="t" r="r" b="b"/>
              <a:pathLst>
                <a:path w="276964" h="445628" extrusionOk="0">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21" name="Google Shape;1621;p117"/>
            <p:cNvSpPr/>
            <p:nvPr/>
          </p:nvSpPr>
          <p:spPr>
            <a:xfrm>
              <a:off x="6561003" y="4543761"/>
              <a:ext cx="282323" cy="286937"/>
            </a:xfrm>
            <a:custGeom>
              <a:avLst/>
              <a:gdLst/>
              <a:ahLst/>
              <a:cxnLst/>
              <a:rect l="l" t="t" r="r" b="b"/>
              <a:pathLst>
                <a:path w="282323" h="286937" extrusionOk="0">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22" name="Google Shape;1622;p117"/>
            <p:cNvSpPr/>
            <p:nvPr/>
          </p:nvSpPr>
          <p:spPr>
            <a:xfrm>
              <a:off x="6642620" y="4772162"/>
              <a:ext cx="83123" cy="197238"/>
            </a:xfrm>
            <a:custGeom>
              <a:avLst/>
              <a:gdLst/>
              <a:ahLst/>
              <a:cxnLst/>
              <a:rect l="l" t="t" r="r" b="b"/>
              <a:pathLst>
                <a:path w="83123" h="197238" extrusionOk="0">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623" name="Google Shape;1623;p117"/>
          <p:cNvSpPr txBox="1">
            <a:spLocks noGrp="1"/>
          </p:cNvSpPr>
          <p:nvPr>
            <p:ph type="body" idx="1"/>
          </p:nvPr>
        </p:nvSpPr>
        <p:spPr>
          <a:xfrm>
            <a:off x="650877" y="1575000"/>
            <a:ext cx="3860308" cy="401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624" name="Google Shape;1624;p117"/>
          <p:cNvSpPr/>
          <p:nvPr/>
        </p:nvSpPr>
        <p:spPr>
          <a:xfrm>
            <a:off x="5564570" y="217041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25" name="Google Shape;1625;p117"/>
          <p:cNvSpPr/>
          <p:nvPr/>
        </p:nvSpPr>
        <p:spPr>
          <a:xfrm>
            <a:off x="5804716" y="257373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26" name="Google Shape;1626;p117"/>
          <p:cNvSpPr/>
          <p:nvPr/>
        </p:nvSpPr>
        <p:spPr>
          <a:xfrm>
            <a:off x="6097202" y="278617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27" name="Google Shape;1627;p117"/>
          <p:cNvSpPr/>
          <p:nvPr/>
        </p:nvSpPr>
        <p:spPr>
          <a:xfrm>
            <a:off x="6435868" y="267533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28" name="Google Shape;1628;p117"/>
          <p:cNvSpPr/>
          <p:nvPr/>
        </p:nvSpPr>
        <p:spPr>
          <a:xfrm>
            <a:off x="6836356" y="264483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29" name="Google Shape;1629;p117"/>
          <p:cNvSpPr/>
          <p:nvPr/>
        </p:nvSpPr>
        <p:spPr>
          <a:xfrm>
            <a:off x="9167302" y="247387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0" name="Google Shape;1630;p117"/>
          <p:cNvSpPr/>
          <p:nvPr/>
        </p:nvSpPr>
        <p:spPr>
          <a:xfrm>
            <a:off x="9193347" y="300501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1" name="Google Shape;1631;p117"/>
          <p:cNvSpPr/>
          <p:nvPr/>
        </p:nvSpPr>
        <p:spPr>
          <a:xfrm>
            <a:off x="9273592" y="348159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2" name="Google Shape;1632;p117"/>
          <p:cNvSpPr/>
          <p:nvPr/>
        </p:nvSpPr>
        <p:spPr>
          <a:xfrm>
            <a:off x="8626624" y="471864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3" name="Google Shape;1633;p117"/>
          <p:cNvSpPr/>
          <p:nvPr/>
        </p:nvSpPr>
        <p:spPr>
          <a:xfrm>
            <a:off x="8445066" y="475390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4" name="Google Shape;1634;p117"/>
          <p:cNvSpPr/>
          <p:nvPr/>
        </p:nvSpPr>
        <p:spPr>
          <a:xfrm>
            <a:off x="8721279" y="512788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5" name="Google Shape;1635;p117"/>
          <p:cNvSpPr/>
          <p:nvPr/>
        </p:nvSpPr>
        <p:spPr>
          <a:xfrm>
            <a:off x="7978531" y="541943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6" name="Google Shape;1636;p117"/>
          <p:cNvSpPr/>
          <p:nvPr/>
        </p:nvSpPr>
        <p:spPr>
          <a:xfrm>
            <a:off x="8536548" y="466144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37" name="Google Shape;1637;p117"/>
          <p:cNvSpPr txBox="1"/>
          <p:nvPr/>
        </p:nvSpPr>
        <p:spPr>
          <a:xfrm>
            <a:off x="3118860" y="6223488"/>
            <a:ext cx="5954280" cy="26160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600"/>
              <a:buFont typeface="Montserrat"/>
              <a:buNone/>
            </a:pPr>
            <a:r>
              <a:rPr lang="en-GB" sz="800" dirty="0">
                <a:solidFill>
                  <a:schemeClr val="dk1"/>
                </a:solidFill>
                <a:latin typeface="Montserrat"/>
                <a:ea typeface="Montserrat"/>
                <a:cs typeface="Montserrat"/>
                <a:sym typeface="Montserrat"/>
              </a:rPr>
              <a:t>ABIDJAN – ACCRA – ADDIS ABABA – CAPE TOWN – DAKAR – DAR ES SALAAM – DURBAN (ETHEKWINI) EKURHULENI – FREETOWN – JOHANNESBURG – LAGOS – NAIROBI – TSHWANE</a:t>
            </a:r>
            <a:endParaRPr sz="1467" dirty="0"/>
          </a:p>
        </p:txBody>
      </p:sp>
    </p:spTree>
    <p:extLst>
      <p:ext uri="{BB962C8B-B14F-4D97-AF65-F5344CB8AC3E}">
        <p14:creationId xmlns:p14="http://schemas.microsoft.com/office/powerpoint/2010/main" val="39798072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0_Slide - Title Only">
  <p:cSld name="10_Slide - Title Only">
    <p:spTree>
      <p:nvGrpSpPr>
        <p:cNvPr id="1" name="Shape 1638"/>
        <p:cNvGrpSpPr/>
        <p:nvPr/>
      </p:nvGrpSpPr>
      <p:grpSpPr>
        <a:xfrm>
          <a:off x="0" y="0"/>
          <a:ext cx="0" cy="0"/>
          <a:chOff x="0" y="0"/>
          <a:chExt cx="0" cy="0"/>
        </a:xfrm>
      </p:grpSpPr>
      <p:sp>
        <p:nvSpPr>
          <p:cNvPr id="1639" name="Google Shape;1639;p118"/>
          <p:cNvSpPr txBox="1">
            <a:spLocks noGrp="1"/>
          </p:cNvSpPr>
          <p:nvPr>
            <p:ph type="title"/>
          </p:nvPr>
        </p:nvSpPr>
        <p:spPr>
          <a:xfrm>
            <a:off x="650875" y="381001"/>
            <a:ext cx="384811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40" name="Google Shape;1640;p118"/>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641" name="Google Shape;1641;p118"/>
          <p:cNvSpPr txBox="1">
            <a:spLocks noGrp="1"/>
          </p:cNvSpPr>
          <p:nvPr>
            <p:ph type="body" idx="1"/>
          </p:nvPr>
        </p:nvSpPr>
        <p:spPr>
          <a:xfrm>
            <a:off x="650877" y="1575000"/>
            <a:ext cx="3860308" cy="4140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642" name="Google Shape;1642;p118"/>
          <p:cNvSpPr/>
          <p:nvPr/>
        </p:nvSpPr>
        <p:spPr>
          <a:xfrm>
            <a:off x="10245439" y="2409242"/>
            <a:ext cx="320244" cy="418649"/>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43" name="Google Shape;1643;p118"/>
          <p:cNvSpPr/>
          <p:nvPr/>
        </p:nvSpPr>
        <p:spPr>
          <a:xfrm>
            <a:off x="6870551" y="3633855"/>
            <a:ext cx="376348" cy="504877"/>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44" name="Google Shape;1644;p118"/>
          <p:cNvSpPr/>
          <p:nvPr/>
        </p:nvSpPr>
        <p:spPr>
          <a:xfrm>
            <a:off x="5121733" y="2709191"/>
            <a:ext cx="2495316" cy="2636469"/>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45" name="Google Shape;1645;p118"/>
          <p:cNvSpPr/>
          <p:nvPr/>
        </p:nvSpPr>
        <p:spPr>
          <a:xfrm>
            <a:off x="10058121" y="1917836"/>
            <a:ext cx="619041" cy="574653"/>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46" name="Google Shape;1646;p118"/>
          <p:cNvSpPr/>
          <p:nvPr/>
        </p:nvSpPr>
        <p:spPr>
          <a:xfrm>
            <a:off x="6187506" y="3234550"/>
            <a:ext cx="677732" cy="383953"/>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47" name="Google Shape;1647;p118"/>
          <p:cNvSpPr/>
          <p:nvPr/>
        </p:nvSpPr>
        <p:spPr>
          <a:xfrm>
            <a:off x="7179889" y="3420764"/>
            <a:ext cx="775399" cy="1682053"/>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48" name="Google Shape;1648;p118"/>
          <p:cNvSpPr/>
          <p:nvPr/>
        </p:nvSpPr>
        <p:spPr>
          <a:xfrm>
            <a:off x="6927807" y="3446039"/>
            <a:ext cx="262403" cy="147475"/>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49" name="Google Shape;1649;p118"/>
          <p:cNvSpPr/>
          <p:nvPr/>
        </p:nvSpPr>
        <p:spPr>
          <a:xfrm>
            <a:off x="8057401" y="3923193"/>
            <a:ext cx="645516" cy="1360215"/>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50" name="Google Shape;1650;p118"/>
          <p:cNvSpPr/>
          <p:nvPr/>
        </p:nvSpPr>
        <p:spPr>
          <a:xfrm>
            <a:off x="8077684" y="4745011"/>
            <a:ext cx="498179" cy="386101"/>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51" name="Google Shape;1651;p118"/>
          <p:cNvSpPr/>
          <p:nvPr/>
        </p:nvSpPr>
        <p:spPr>
          <a:xfrm>
            <a:off x="7881896" y="4004711"/>
            <a:ext cx="653397" cy="799036"/>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52" name="Google Shape;1652;p118"/>
          <p:cNvSpPr/>
          <p:nvPr/>
        </p:nvSpPr>
        <p:spPr>
          <a:xfrm>
            <a:off x="7648956" y="4186596"/>
            <a:ext cx="713040" cy="1361729"/>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53" name="Google Shape;1653;p118"/>
          <p:cNvSpPr/>
          <p:nvPr/>
        </p:nvSpPr>
        <p:spPr>
          <a:xfrm>
            <a:off x="10549262" y="1652869"/>
            <a:ext cx="1528785" cy="1513048"/>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54" name="Google Shape;1654;p118"/>
          <p:cNvSpPr/>
          <p:nvPr/>
        </p:nvSpPr>
        <p:spPr>
          <a:xfrm>
            <a:off x="5603566" y="699407"/>
            <a:ext cx="5400177" cy="3697992"/>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55" name="Google Shape;1655;p118"/>
          <p:cNvSpPr/>
          <p:nvPr/>
        </p:nvSpPr>
        <p:spPr>
          <a:xfrm>
            <a:off x="9428269" y="4377734"/>
            <a:ext cx="837745" cy="120010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56" name="Google Shape;1656;p118"/>
          <p:cNvSpPr/>
          <p:nvPr/>
        </p:nvSpPr>
        <p:spPr>
          <a:xfrm>
            <a:off x="8417211" y="326590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57" name="Google Shape;1657;p118"/>
          <p:cNvSpPr/>
          <p:nvPr/>
        </p:nvSpPr>
        <p:spPr>
          <a:xfrm>
            <a:off x="8976666" y="380367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58" name="Google Shape;1658;p118"/>
          <p:cNvSpPr/>
          <p:nvPr/>
        </p:nvSpPr>
        <p:spPr>
          <a:xfrm>
            <a:off x="9151294" y="389176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59" name="Google Shape;1659;p118"/>
          <p:cNvSpPr/>
          <p:nvPr/>
        </p:nvSpPr>
        <p:spPr>
          <a:xfrm>
            <a:off x="9081858" y="399457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0" name="Google Shape;1660;p118"/>
          <p:cNvSpPr/>
          <p:nvPr/>
        </p:nvSpPr>
        <p:spPr>
          <a:xfrm>
            <a:off x="9554251" y="353205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1" name="Google Shape;1661;p118"/>
          <p:cNvSpPr/>
          <p:nvPr/>
        </p:nvSpPr>
        <p:spPr>
          <a:xfrm>
            <a:off x="9429171" y="311646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2" name="Google Shape;1662;p118"/>
          <p:cNvSpPr/>
          <p:nvPr/>
        </p:nvSpPr>
        <p:spPr>
          <a:xfrm>
            <a:off x="9648043" y="31244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3" name="Google Shape;1663;p118"/>
          <p:cNvSpPr/>
          <p:nvPr/>
        </p:nvSpPr>
        <p:spPr>
          <a:xfrm>
            <a:off x="9474958" y="290525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4" name="Google Shape;1664;p118"/>
          <p:cNvSpPr/>
          <p:nvPr/>
        </p:nvSpPr>
        <p:spPr>
          <a:xfrm>
            <a:off x="9599518" y="265611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5" name="Google Shape;1665;p118"/>
          <p:cNvSpPr/>
          <p:nvPr/>
        </p:nvSpPr>
        <p:spPr>
          <a:xfrm>
            <a:off x="9368514" y="231287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6" name="Google Shape;1666;p118"/>
          <p:cNvSpPr/>
          <p:nvPr/>
        </p:nvSpPr>
        <p:spPr>
          <a:xfrm>
            <a:off x="9287775" y="283322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7" name="Google Shape;1667;p118"/>
          <p:cNvSpPr/>
          <p:nvPr/>
        </p:nvSpPr>
        <p:spPr>
          <a:xfrm>
            <a:off x="9207767" y="22305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8" name="Google Shape;1668;p118"/>
          <p:cNvSpPr/>
          <p:nvPr/>
        </p:nvSpPr>
        <p:spPr>
          <a:xfrm>
            <a:off x="8417211" y="292320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669" name="Google Shape;1669;p118"/>
          <p:cNvSpPr txBox="1"/>
          <p:nvPr/>
        </p:nvSpPr>
        <p:spPr>
          <a:xfrm>
            <a:off x="3556000" y="6220469"/>
            <a:ext cx="5080000" cy="261609"/>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GB" sz="800" dirty="0">
                <a:solidFill>
                  <a:schemeClr val="dk1"/>
                </a:solidFill>
                <a:latin typeface="Montserrat"/>
                <a:ea typeface="Montserrat"/>
                <a:cs typeface="Montserrat"/>
                <a:sym typeface="Montserrat"/>
              </a:rPr>
              <a:t>BEIJING – CHENGDU – DALIAN – FUZHOU – GUANGZHOU – HANGZHOU – HONG KONG NANJING – SHANGHAI – SHENZEN – QINGDAO – WUHAN – ZHENJIANG</a:t>
            </a:r>
            <a:endParaRPr sz="1467" dirty="0"/>
          </a:p>
        </p:txBody>
      </p:sp>
    </p:spTree>
    <p:extLst>
      <p:ext uri="{BB962C8B-B14F-4D97-AF65-F5344CB8AC3E}">
        <p14:creationId xmlns:p14="http://schemas.microsoft.com/office/powerpoint/2010/main" val="31169540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5_Slide - Title Only">
  <p:cSld name="5_Slide - Title Only">
    <p:spTree>
      <p:nvGrpSpPr>
        <p:cNvPr id="1" name="Shape 1670"/>
        <p:cNvGrpSpPr/>
        <p:nvPr/>
      </p:nvGrpSpPr>
      <p:grpSpPr>
        <a:xfrm>
          <a:off x="0" y="0"/>
          <a:ext cx="0" cy="0"/>
          <a:chOff x="0" y="0"/>
          <a:chExt cx="0" cy="0"/>
        </a:xfrm>
      </p:grpSpPr>
      <p:grpSp>
        <p:nvGrpSpPr>
          <p:cNvPr id="1671" name="Google Shape;1671;p119"/>
          <p:cNvGrpSpPr/>
          <p:nvPr/>
        </p:nvGrpSpPr>
        <p:grpSpPr>
          <a:xfrm>
            <a:off x="4569695" y="-715857"/>
            <a:ext cx="6439660" cy="6681957"/>
            <a:chOff x="6601757" y="703532"/>
            <a:chExt cx="4829745" cy="5011468"/>
          </a:xfrm>
        </p:grpSpPr>
        <p:grpSp>
          <p:nvGrpSpPr>
            <p:cNvPr id="1672" name="Google Shape;1672;p119"/>
            <p:cNvGrpSpPr/>
            <p:nvPr/>
          </p:nvGrpSpPr>
          <p:grpSpPr>
            <a:xfrm>
              <a:off x="6601757" y="703532"/>
              <a:ext cx="4829745" cy="5011468"/>
              <a:chOff x="8040759" y="2097491"/>
              <a:chExt cx="2882286" cy="2990734"/>
            </a:xfrm>
          </p:grpSpPr>
          <p:sp>
            <p:nvSpPr>
              <p:cNvPr id="1673" name="Google Shape;1673;p119"/>
              <p:cNvSpPr/>
              <p:nvPr/>
            </p:nvSpPr>
            <p:spPr>
              <a:xfrm>
                <a:off x="9522224" y="2685568"/>
                <a:ext cx="92595" cy="121048"/>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74" name="Google Shape;1674;p119"/>
              <p:cNvSpPr/>
              <p:nvPr/>
            </p:nvSpPr>
            <p:spPr>
              <a:xfrm>
                <a:off x="8546411" y="3039652"/>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75" name="Google Shape;1675;p119"/>
              <p:cNvSpPr/>
              <p:nvPr/>
            </p:nvSpPr>
            <p:spPr>
              <a:xfrm>
                <a:off x="8040759" y="2772295"/>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76" name="Google Shape;1676;p119"/>
              <p:cNvSpPr/>
              <p:nvPr/>
            </p:nvSpPr>
            <p:spPr>
              <a:xfrm>
                <a:off x="8067465" y="2535104"/>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77" name="Google Shape;1677;p119"/>
              <p:cNvSpPr/>
              <p:nvPr/>
            </p:nvSpPr>
            <p:spPr>
              <a:xfrm>
                <a:off x="8294481" y="2760237"/>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78" name="Google Shape;1678;p119"/>
              <p:cNvSpPr/>
              <p:nvPr/>
            </p:nvSpPr>
            <p:spPr>
              <a:xfrm>
                <a:off x="9468063" y="2543483"/>
                <a:ext cx="178989" cy="166155"/>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79" name="Google Shape;1679;p119"/>
              <p:cNvSpPr/>
              <p:nvPr/>
            </p:nvSpPr>
            <p:spPr>
              <a:xfrm>
                <a:off x="8348916" y="2924197"/>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0" name="Google Shape;1680;p119"/>
              <p:cNvSpPr/>
              <p:nvPr/>
            </p:nvSpPr>
            <p:spPr>
              <a:xfrm>
                <a:off x="8635853" y="2978039"/>
                <a:ext cx="224198" cy="4863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1" name="Google Shape;1681;p119"/>
              <p:cNvSpPr/>
              <p:nvPr/>
            </p:nvSpPr>
            <p:spPr>
              <a:xfrm>
                <a:off x="8562966" y="2985347"/>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2" name="Google Shape;1682;p119"/>
              <p:cNvSpPr/>
              <p:nvPr/>
            </p:nvSpPr>
            <p:spPr>
              <a:xfrm>
                <a:off x="8889576" y="3123311"/>
                <a:ext cx="186644" cy="393292"/>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3" name="Google Shape;1683;p119"/>
              <p:cNvSpPr/>
              <p:nvPr/>
            </p:nvSpPr>
            <p:spPr>
              <a:xfrm>
                <a:off x="8895441" y="3360931"/>
                <a:ext cx="144043" cy="111637"/>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4" name="Google Shape;1684;p119"/>
              <p:cNvSpPr/>
              <p:nvPr/>
            </p:nvSpPr>
            <p:spPr>
              <a:xfrm>
                <a:off x="8838831" y="3146881"/>
                <a:ext cx="188923" cy="231033"/>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5" name="Google Shape;1685;p119"/>
              <p:cNvSpPr/>
              <p:nvPr/>
            </p:nvSpPr>
            <p:spPr>
              <a:xfrm>
                <a:off x="8771479" y="3199471"/>
                <a:ext cx="206168" cy="393730"/>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6" name="Google Shape;1686;p119"/>
              <p:cNvSpPr/>
              <p:nvPr/>
            </p:nvSpPr>
            <p:spPr>
              <a:xfrm>
                <a:off x="8831450" y="3568522"/>
                <a:ext cx="501907" cy="153082"/>
              </a:xfrm>
              <a:custGeom>
                <a:avLst/>
                <a:gdLst/>
                <a:ahLst/>
                <a:cxnLst/>
                <a:rect l="l" t="t" r="r" b="b"/>
                <a:pathLst>
                  <a:path w="501907" h="153082" extrusionOk="0">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7" name="Google Shape;1687;p119"/>
              <p:cNvSpPr/>
              <p:nvPr/>
            </p:nvSpPr>
            <p:spPr>
              <a:xfrm>
                <a:off x="9198656" y="3620189"/>
                <a:ext cx="32577" cy="21220"/>
              </a:xfrm>
              <a:custGeom>
                <a:avLst/>
                <a:gdLst/>
                <a:ahLst/>
                <a:cxnLst/>
                <a:rect l="l" t="t" r="r" b="b"/>
                <a:pathLst>
                  <a:path w="32577" h="21220" extrusionOk="0">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8" name="Google Shape;1688;p119"/>
              <p:cNvSpPr/>
              <p:nvPr/>
            </p:nvSpPr>
            <p:spPr>
              <a:xfrm>
                <a:off x="9610071" y="2466871"/>
                <a:ext cx="442032" cy="437482"/>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89" name="Google Shape;1689;p119"/>
              <p:cNvSpPr/>
              <p:nvPr/>
            </p:nvSpPr>
            <p:spPr>
              <a:xfrm>
                <a:off x="8175602" y="2097491"/>
                <a:ext cx="1561404" cy="1069236"/>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90" name="Google Shape;1690;p119"/>
              <p:cNvSpPr/>
              <p:nvPr/>
            </p:nvSpPr>
            <p:spPr>
              <a:xfrm>
                <a:off x="9285948" y="3254737"/>
                <a:ext cx="242225" cy="34699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91" name="Google Shape;1691;p119"/>
              <p:cNvSpPr/>
              <p:nvPr/>
            </p:nvSpPr>
            <p:spPr>
              <a:xfrm>
                <a:off x="9904465" y="3819476"/>
                <a:ext cx="322169" cy="209478"/>
              </a:xfrm>
              <a:custGeom>
                <a:avLst/>
                <a:gdLst/>
                <a:ahLst/>
                <a:cxnLst/>
                <a:rect l="l" t="t" r="r" b="b"/>
                <a:pathLst>
                  <a:path w="322169" h="209478" extrusionOk="0">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nvGrpSpPr>
              <p:cNvPr id="1692" name="Google Shape;1692;p119"/>
              <p:cNvGrpSpPr/>
              <p:nvPr/>
            </p:nvGrpSpPr>
            <p:grpSpPr>
              <a:xfrm>
                <a:off x="10265115" y="3892461"/>
                <a:ext cx="203224" cy="142921"/>
                <a:chOff x="13744692" y="3249703"/>
                <a:chExt cx="203224" cy="142921"/>
              </a:xfrm>
            </p:grpSpPr>
            <p:sp>
              <p:nvSpPr>
                <p:cNvPr id="1693" name="Google Shape;1693;p119"/>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94" name="Google Shape;1694;p119"/>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695" name="Google Shape;1695;p119"/>
              <p:cNvSpPr/>
              <p:nvPr/>
            </p:nvSpPr>
            <p:spPr>
              <a:xfrm>
                <a:off x="9166175" y="4030417"/>
                <a:ext cx="1066068" cy="943446"/>
              </a:xfrm>
              <a:custGeom>
                <a:avLst/>
                <a:gdLst/>
                <a:ahLst/>
                <a:cxnLst/>
                <a:rect l="l" t="t" r="r" b="b"/>
                <a:pathLst>
                  <a:path w="1066068" h="943446" extrusionOk="0">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96" name="Google Shape;1696;p119"/>
              <p:cNvSpPr/>
              <p:nvPr/>
            </p:nvSpPr>
            <p:spPr>
              <a:xfrm>
                <a:off x="10571768" y="4699662"/>
                <a:ext cx="315861" cy="388563"/>
              </a:xfrm>
              <a:custGeom>
                <a:avLst/>
                <a:gdLst/>
                <a:ahLst/>
                <a:cxnLst/>
                <a:rect l="l" t="t" r="r" b="b"/>
                <a:pathLst>
                  <a:path w="315861" h="388563" extrusionOk="0">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97" name="Google Shape;1697;p119"/>
              <p:cNvSpPr/>
              <p:nvPr/>
            </p:nvSpPr>
            <p:spPr>
              <a:xfrm>
                <a:off x="10858942" y="4182114"/>
                <a:ext cx="64103" cy="53780"/>
              </a:xfrm>
              <a:custGeom>
                <a:avLst/>
                <a:gdLst/>
                <a:ahLst/>
                <a:cxnLst/>
                <a:rect l="l" t="t" r="r" b="b"/>
                <a:pathLst>
                  <a:path w="64103" h="53780" extrusionOk="0">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98" name="Google Shape;1698;p119"/>
              <p:cNvSpPr/>
              <p:nvPr/>
            </p:nvSpPr>
            <p:spPr>
              <a:xfrm>
                <a:off x="10511525" y="4291750"/>
                <a:ext cx="76371" cy="54059"/>
              </a:xfrm>
              <a:custGeom>
                <a:avLst/>
                <a:gdLst/>
                <a:ahLst/>
                <a:cxnLst/>
                <a:rect l="l" t="t" r="r" b="b"/>
                <a:pathLst>
                  <a:path w="76371" h="54059" extrusionOk="0">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699" name="Google Shape;1699;p119"/>
              <p:cNvSpPr/>
              <p:nvPr/>
            </p:nvSpPr>
            <p:spPr>
              <a:xfrm>
                <a:off x="8711495" y="3596213"/>
                <a:ext cx="1192047" cy="423331"/>
              </a:xfrm>
              <a:custGeom>
                <a:avLst/>
                <a:gdLst/>
                <a:ahLst/>
                <a:cxnLst/>
                <a:rect l="l" t="t" r="r" b="b"/>
                <a:pathLst>
                  <a:path w="1192047" h="423331" extrusionOk="0">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sp>
            <p:nvSpPr>
              <p:cNvPr id="1700" name="Google Shape;1700;p119"/>
              <p:cNvSpPr/>
              <p:nvPr/>
            </p:nvSpPr>
            <p:spPr>
              <a:xfrm>
                <a:off x="9461604" y="3963173"/>
                <a:ext cx="84056" cy="30253"/>
              </a:xfrm>
              <a:custGeom>
                <a:avLst/>
                <a:gdLst/>
                <a:ahLst/>
                <a:cxnLst/>
                <a:rect l="l" t="t" r="r" b="b"/>
                <a:pathLst>
                  <a:path w="84056" h="30253" extrusionOk="0">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chemeClr val="dk1"/>
                  </a:solidFill>
                  <a:latin typeface="Montserrat"/>
                  <a:ea typeface="Montserrat"/>
                  <a:cs typeface="Montserrat"/>
                  <a:sym typeface="Montserrat"/>
                </a:endParaRPr>
              </a:p>
            </p:txBody>
          </p:sp>
        </p:grpSp>
        <p:sp>
          <p:nvSpPr>
            <p:cNvPr id="1701" name="Google Shape;1701;p119"/>
            <p:cNvSpPr/>
            <p:nvPr/>
          </p:nvSpPr>
          <p:spPr>
            <a:xfrm>
              <a:off x="9089292" y="171487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2" name="Google Shape;1702;p119"/>
            <p:cNvSpPr/>
            <p:nvPr/>
          </p:nvSpPr>
          <p:spPr>
            <a:xfrm>
              <a:off x="9632126" y="177821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3" name="Google Shape;1703;p119"/>
            <p:cNvSpPr/>
            <p:nvPr/>
          </p:nvSpPr>
          <p:spPr>
            <a:xfrm>
              <a:off x="8124492" y="2444843"/>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4" name="Google Shape;1704;p119"/>
            <p:cNvSpPr/>
            <p:nvPr/>
          </p:nvSpPr>
          <p:spPr>
            <a:xfrm>
              <a:off x="8832679" y="274180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5" name="Google Shape;1705;p119"/>
            <p:cNvSpPr/>
            <p:nvPr/>
          </p:nvSpPr>
          <p:spPr>
            <a:xfrm>
              <a:off x="7892871" y="28368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6" name="Google Shape;1706;p119"/>
            <p:cNvSpPr/>
            <p:nvPr/>
          </p:nvSpPr>
          <p:spPr>
            <a:xfrm>
              <a:off x="8238816" y="28815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7" name="Google Shape;1707;p119"/>
            <p:cNvSpPr/>
            <p:nvPr/>
          </p:nvSpPr>
          <p:spPr>
            <a:xfrm>
              <a:off x="7922138" y="3235064"/>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8" name="Google Shape;1708;p119"/>
            <p:cNvSpPr/>
            <p:nvPr/>
          </p:nvSpPr>
          <p:spPr>
            <a:xfrm>
              <a:off x="8007384" y="3287825"/>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09" name="Google Shape;1709;p119"/>
            <p:cNvSpPr/>
            <p:nvPr/>
          </p:nvSpPr>
          <p:spPr>
            <a:xfrm>
              <a:off x="8234256" y="373115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10" name="Google Shape;1710;p119"/>
            <p:cNvSpPr/>
            <p:nvPr/>
          </p:nvSpPr>
          <p:spPr>
            <a:xfrm>
              <a:off x="10098814" y="497971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11" name="Google Shape;1711;p119"/>
            <p:cNvSpPr/>
            <p:nvPr/>
          </p:nvSpPr>
          <p:spPr>
            <a:xfrm>
              <a:off x="11214601" y="5203126"/>
              <a:ext cx="864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12" name="Google Shape;1712;p119"/>
            <p:cNvSpPr/>
            <p:nvPr/>
          </p:nvSpPr>
          <p:spPr>
            <a:xfrm>
              <a:off x="9938152" y="5153512"/>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1713" name="Google Shape;1713;p119"/>
            <p:cNvSpPr/>
            <p:nvPr/>
          </p:nvSpPr>
          <p:spPr>
            <a:xfrm>
              <a:off x="9660194" y="172169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grpSp>
      <p:sp>
        <p:nvSpPr>
          <p:cNvPr id="1714" name="Google Shape;1714;p119"/>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715" name="Google Shape;1715;p119"/>
          <p:cNvSpPr txBox="1">
            <a:spLocks noGrp="1"/>
          </p:cNvSpPr>
          <p:nvPr>
            <p:ph type="body" idx="1"/>
          </p:nvPr>
        </p:nvSpPr>
        <p:spPr>
          <a:xfrm>
            <a:off x="650877" y="1575000"/>
            <a:ext cx="3860308" cy="4140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716" name="Google Shape;1716;p119"/>
          <p:cNvSpPr txBox="1">
            <a:spLocks noGrp="1"/>
          </p:cNvSpPr>
          <p:nvPr>
            <p:ph type="title"/>
          </p:nvPr>
        </p:nvSpPr>
        <p:spPr>
          <a:xfrm>
            <a:off x="650875" y="381001"/>
            <a:ext cx="384811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17" name="Google Shape;1717;p119"/>
          <p:cNvSpPr txBox="1"/>
          <p:nvPr/>
        </p:nvSpPr>
        <p:spPr>
          <a:xfrm>
            <a:off x="3470215" y="6217200"/>
            <a:ext cx="5251572" cy="261609"/>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GB" sz="800" dirty="0">
                <a:solidFill>
                  <a:schemeClr val="dk1"/>
                </a:solidFill>
                <a:latin typeface="Montserrat"/>
                <a:ea typeface="Montserrat"/>
                <a:cs typeface="Montserrat"/>
                <a:sym typeface="Montserrat"/>
              </a:rPr>
              <a:t>AUCKLAND – BANGKOK – HANOI – HO CHI MINH CITY – JAKARTA – KUALA LUMPUR MELBOURNE – QUEZON CITY – SEOUL – SINGAPORE – SYDNEY – TOKYO – YOKOHAMA  </a:t>
            </a:r>
            <a:endParaRPr sz="1467" dirty="0"/>
          </a:p>
        </p:txBody>
      </p:sp>
    </p:spTree>
    <p:extLst>
      <p:ext uri="{BB962C8B-B14F-4D97-AF65-F5344CB8AC3E}">
        <p14:creationId xmlns:p14="http://schemas.microsoft.com/office/powerpoint/2010/main" val="20800668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_Horizontal" preserve="1" userDrawn="1">
  <p:cSld name="5_Horizontal">
    <p:spTree>
      <p:nvGrpSpPr>
        <p:cNvPr id="1" name="Shape 42"/>
        <p:cNvGrpSpPr/>
        <p:nvPr/>
      </p:nvGrpSpPr>
      <p:grpSpPr>
        <a:xfrm>
          <a:off x="0" y="0"/>
          <a:ext cx="0" cy="0"/>
          <a:chOff x="0" y="0"/>
          <a:chExt cx="0" cy="0"/>
        </a:xfrm>
      </p:grpSpPr>
      <p:sp>
        <p:nvSpPr>
          <p:cNvPr id="2" name="Google Shape;54;p7">
            <a:extLst>
              <a:ext uri="{FF2B5EF4-FFF2-40B4-BE49-F238E27FC236}">
                <a16:creationId xmlns:a16="http://schemas.microsoft.com/office/drawing/2014/main" id="{E2207DA5-86A4-8C46-AD0C-E75DDAED539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
        <p:nvSpPr>
          <p:cNvPr id="3" name="TextBox 2">
            <a:extLst>
              <a:ext uri="{FF2B5EF4-FFF2-40B4-BE49-F238E27FC236}">
                <a16:creationId xmlns:a16="http://schemas.microsoft.com/office/drawing/2014/main" id="{1A593E5F-91FA-4AEF-BCBE-3586BF789910}"/>
              </a:ext>
            </a:extLst>
          </p:cNvPr>
          <p:cNvSpPr txBox="1"/>
          <p:nvPr userDrawn="1"/>
        </p:nvSpPr>
        <p:spPr>
          <a:xfrm>
            <a:off x="0" y="6642556"/>
            <a:ext cx="6717772" cy="215444"/>
          </a:xfrm>
          <a:prstGeom prst="rect">
            <a:avLst/>
          </a:prstGeom>
          <a:noFill/>
        </p:spPr>
        <p:txBody>
          <a:bodyPr wrap="square" rtlCol="0">
            <a:spAutoFit/>
          </a:bodyPr>
          <a:lstStyle/>
          <a:p>
            <a:pPr algn="l"/>
            <a:r>
              <a:rPr lang="en-US" sz="800" i="1">
                <a:solidFill>
                  <a:schemeClr val="tx1">
                    <a:lumMod val="65000"/>
                    <a:lumOff val="35000"/>
                  </a:schemeClr>
                </a:solidFill>
                <a:latin typeface="Arial" panose="020B0604020202020204" pitchFamily="34" charset="0"/>
                <a:cs typeface="Arial" panose="020B0604020202020204" pitchFamily="34" charset="0"/>
              </a:rPr>
              <a:t>Disclaimer: For discussion purposes only. Do not distribute, modify, repost, or use information </a:t>
            </a:r>
          </a:p>
        </p:txBody>
      </p:sp>
    </p:spTree>
    <p:extLst>
      <p:ext uri="{BB962C8B-B14F-4D97-AF65-F5344CB8AC3E}">
        <p14:creationId xmlns:p14="http://schemas.microsoft.com/office/powerpoint/2010/main" val="3771372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6_Horizontal">
    <p:spTree>
      <p:nvGrpSpPr>
        <p:cNvPr id="1" name="Shape 47"/>
        <p:cNvGrpSpPr/>
        <p:nvPr/>
      </p:nvGrpSpPr>
      <p:grpSpPr>
        <a:xfrm>
          <a:off x="0" y="0"/>
          <a:ext cx="0" cy="0"/>
          <a:chOff x="0" y="0"/>
          <a:chExt cx="0" cy="0"/>
        </a:xfrm>
      </p:grpSpPr>
      <p:sp>
        <p:nvSpPr>
          <p:cNvPr id="48" name="Shape 48"/>
          <p:cNvSpPr/>
          <p:nvPr/>
        </p:nvSpPr>
        <p:spPr>
          <a:xfrm>
            <a:off x="341608" y="861101"/>
            <a:ext cx="11508780" cy="5597755"/>
          </a:xfrm>
          <a:prstGeom prst="rect">
            <a:avLst/>
          </a:prstGeom>
          <a:noFill/>
          <a:ln w="12700" cap="flat" cmpd="sng">
            <a:solidFill>
              <a:srgbClr val="858789"/>
            </a:solidFill>
            <a:prstDash val="solid"/>
            <a:miter/>
            <a:headEnd type="none" w="med" len="med"/>
            <a:tailEnd type="none" w="med" len="med"/>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mo"/>
              <a:ea typeface="Arimo"/>
              <a:cs typeface="Arimo"/>
              <a:sym typeface="Arimo"/>
            </a:endParaRPr>
          </a:p>
        </p:txBody>
      </p:sp>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0023" y="962448"/>
            <a:ext cx="10131950"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endParaRPr lang="en-US"/>
          </a:p>
        </p:txBody>
      </p:sp>
      <p:sp>
        <p:nvSpPr>
          <p:cNvPr id="3" name="Text Placeholder 2"/>
          <p:cNvSpPr>
            <a:spLocks noGrp="1"/>
          </p:cNvSpPr>
          <p:nvPr>
            <p:ph type="body" sz="quarter" idx="10"/>
          </p:nvPr>
        </p:nvSpPr>
        <p:spPr>
          <a:xfrm>
            <a:off x="1030023" y="2028104"/>
            <a:ext cx="5326391" cy="3968795"/>
          </a:xfrm>
          <a:prstGeom prst="rect">
            <a:avLst/>
          </a:prstGeom>
        </p:spPr>
        <p:txBody>
          <a:bodyPr>
            <a:normAutofit/>
          </a:bodyPr>
          <a:lstStyle>
            <a:lvl1pPr marL="243834" indent="-243834">
              <a:spcBef>
                <a:spcPts val="0"/>
              </a:spcBef>
              <a:spcAft>
                <a:spcPts val="800"/>
              </a:spcAft>
              <a:buClr>
                <a:srgbClr val="2FC2E1"/>
              </a:buClr>
              <a:buSzPct val="125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1pPr>
            <a:lvl2pPr marL="548626" indent="-304792">
              <a:spcBef>
                <a:spcPts val="0"/>
              </a:spcBef>
              <a:spcAft>
                <a:spcPts val="800"/>
              </a:spcAft>
              <a:buClr>
                <a:srgbClr val="2FC2E1"/>
              </a:buClr>
              <a:buSzPct val="120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2pPr>
            <a:lvl3pPr marL="731502" indent="-243834">
              <a:spcBef>
                <a:spcPts val="0"/>
              </a:spcBef>
              <a:spcAft>
                <a:spcPts val="800"/>
              </a:spcAft>
              <a:buClr>
                <a:srgbClr val="2FC2E1"/>
              </a:buClr>
              <a:buSzPct val="120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3pPr>
            <a:lvl4pPr marL="975336" indent="-243834">
              <a:spcBef>
                <a:spcPts val="0"/>
              </a:spcBef>
              <a:spcAft>
                <a:spcPts val="800"/>
              </a:spcAft>
              <a:buClr>
                <a:srgbClr val="2FC2E1"/>
              </a:buClr>
              <a:buSzPct val="89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4pPr>
            <a:lvl5pPr marL="1219170" indent="-243834">
              <a:spcBef>
                <a:spcPts val="0"/>
              </a:spcBef>
              <a:spcAft>
                <a:spcPts val="800"/>
              </a:spcAft>
              <a:buClr>
                <a:srgbClr val="2FC2E1"/>
              </a:buClr>
              <a:buSzPct val="89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66D1C3F-24D1-EB4C-B798-EA2BEF6E82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96671" y="147203"/>
            <a:ext cx="1453717" cy="574015"/>
          </a:xfrm>
          <a:prstGeom prst="rect">
            <a:avLst/>
          </a:prstGeom>
        </p:spPr>
      </p:pic>
      <p:sp>
        <p:nvSpPr>
          <p:cNvPr id="8" name="Shape 145">
            <a:extLst>
              <a:ext uri="{FF2B5EF4-FFF2-40B4-BE49-F238E27FC236}">
                <a16:creationId xmlns:a16="http://schemas.microsoft.com/office/drawing/2014/main" id="{C4325375-B99C-744B-9923-925AF6878D06}"/>
              </a:ext>
            </a:extLst>
          </p:cNvPr>
          <p:cNvSpPr>
            <a:spLocks noGrp="1"/>
          </p:cNvSpPr>
          <p:nvPr>
            <p:ph type="pic" idx="2"/>
          </p:nvPr>
        </p:nvSpPr>
        <p:spPr>
          <a:xfrm>
            <a:off x="6698022" y="2028105"/>
            <a:ext cx="4463951" cy="3968793"/>
          </a:xfrm>
          <a:prstGeom prst="rect">
            <a:avLst/>
          </a:prstGeom>
          <a:noFill/>
          <a:ln>
            <a:noFill/>
          </a:ln>
        </p:spPr>
        <p:txBody>
          <a:bodyPr wrap="square" lIns="68562" tIns="68562" rIns="68562" bIns="68562" anchor="t" anchorCtr="0"/>
          <a:lstStyle>
            <a:lvl1pPr marL="153333" marR="0" lvl="0" indent="0" algn="l" rtl="0">
              <a:lnSpc>
                <a:spcPct val="100000"/>
              </a:lnSpc>
              <a:spcBef>
                <a:spcPts val="1951"/>
              </a:spcBef>
              <a:spcAft>
                <a:spcPts val="0"/>
              </a:spcAft>
              <a:buClr>
                <a:srgbClr val="38A3D5"/>
              </a:buClr>
              <a:buSzPct val="104999"/>
              <a:buFont typeface="Arial"/>
              <a:buNone/>
              <a:defRPr sz="2000" b="0" i="0" u="none" strike="noStrike" cap="none">
                <a:solidFill>
                  <a:srgbClr val="4C4C4D"/>
                </a:solidFill>
                <a:latin typeface="Arial" panose="020B0604020202020204" pitchFamily="34" charset="0"/>
                <a:ea typeface="Arimo"/>
                <a:cs typeface="Arial" panose="020B0604020202020204" pitchFamily="34" charset="0"/>
                <a:sym typeface="Arimo"/>
              </a:defRPr>
            </a:lvl1pPr>
            <a:lvl2pPr marL="587301" marR="0" lvl="1"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2pPr>
            <a:lvl3pPr marL="809525" marR="0" lvl="2"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3pPr>
            <a:lvl4pPr marL="1031748" marR="0" lvl="3"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4pPr>
            <a:lvl5pPr marL="1253967" marR="0" lvl="4"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5pPr>
            <a:lvl6pPr marL="1476194" marR="0" lvl="5"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6pPr>
            <a:lvl7pPr marL="1698414" marR="0" lvl="6"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7pPr>
            <a:lvl8pPr marL="1920635" marR="0" lvl="7"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8pPr>
            <a:lvl9pPr marL="2142858" marR="0" lvl="8"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9pPr>
          </a:lstStyle>
          <a:p>
            <a:endParaRPr/>
          </a:p>
        </p:txBody>
      </p:sp>
      <p:sp>
        <p:nvSpPr>
          <p:cNvPr id="9" name="TextBox 8">
            <a:extLst>
              <a:ext uri="{FF2B5EF4-FFF2-40B4-BE49-F238E27FC236}">
                <a16:creationId xmlns:a16="http://schemas.microsoft.com/office/drawing/2014/main" id="{526C9439-0D1E-4E15-981A-46656BEF350E}"/>
              </a:ext>
            </a:extLst>
          </p:cNvPr>
          <p:cNvSpPr txBox="1"/>
          <p:nvPr userDrawn="1"/>
        </p:nvSpPr>
        <p:spPr>
          <a:xfrm>
            <a:off x="0" y="6642556"/>
            <a:ext cx="6717772" cy="215444"/>
          </a:xfrm>
          <a:prstGeom prst="rect">
            <a:avLst/>
          </a:prstGeom>
          <a:noFill/>
        </p:spPr>
        <p:txBody>
          <a:bodyPr wrap="square" rtlCol="0">
            <a:spAutoFit/>
          </a:bodyPr>
          <a:lstStyle/>
          <a:p>
            <a:pPr algn="l"/>
            <a:r>
              <a:rPr lang="en-US" sz="800" i="1">
                <a:solidFill>
                  <a:schemeClr val="tx1">
                    <a:lumMod val="65000"/>
                    <a:lumOff val="35000"/>
                  </a:schemeClr>
                </a:solidFill>
                <a:latin typeface="Arial" panose="020B0604020202020204" pitchFamily="34" charset="0"/>
                <a:cs typeface="Arial" panose="020B0604020202020204" pitchFamily="34" charset="0"/>
              </a:rPr>
              <a:t>Disclaimer: For discussion purposes only. Do not distribute, modify, repost, or use information </a:t>
            </a:r>
          </a:p>
        </p:txBody>
      </p:sp>
    </p:spTree>
    <p:extLst>
      <p:ext uri="{BB962C8B-B14F-4D97-AF65-F5344CB8AC3E}">
        <p14:creationId xmlns:p14="http://schemas.microsoft.com/office/powerpoint/2010/main" val="6539163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10F5-B314-354E-AE86-C180708F1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555E17-FDED-DD49-ADA6-2D4F338FA9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CFC067-8DD6-0047-B41E-87783F1F7777}"/>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5" name="Footer Placeholder 4">
            <a:extLst>
              <a:ext uri="{FF2B5EF4-FFF2-40B4-BE49-F238E27FC236}">
                <a16:creationId xmlns:a16="http://schemas.microsoft.com/office/drawing/2014/main" id="{373BB2C0-299D-9F48-8E6E-75C29C653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EDBA2-7983-1A47-95C6-39E5B4E41989}"/>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36860771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alphaModFix amt="21000"/>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52A30"/>
          </a:solidFill>
        </p:spPr>
      </p:pic>
      <p:sp>
        <p:nvSpPr>
          <p:cNvPr id="4" name="Title 3"/>
          <p:cNvSpPr>
            <a:spLocks noGrp="1"/>
          </p:cNvSpPr>
          <p:nvPr>
            <p:ph type="title"/>
          </p:nvPr>
        </p:nvSpPr>
        <p:spPr>
          <a:xfrm>
            <a:off x="838199" y="3054508"/>
            <a:ext cx="10515600" cy="1325563"/>
          </a:xfrm>
        </p:spPr>
        <p:txBody>
          <a:bodyPr>
            <a:noAutofit/>
          </a:bodyPr>
          <a:lstStyle>
            <a:lvl1pPr algn="ctr">
              <a:defRPr sz="4400" b="0" i="0">
                <a:latin typeface="+mj-lt"/>
                <a:ea typeface="Verdana" panose="020B0604030504040204" pitchFamily="34" charset="0"/>
                <a:cs typeface="Verdana" panose="020B060403050404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3E64A001-A902-0B4D-8AA1-8911116F82A2}"/>
              </a:ext>
            </a:extLst>
          </p:cNvPr>
          <p:cNvPicPr>
            <a:picLocks noChangeAspect="1"/>
          </p:cNvPicPr>
          <p:nvPr userDrawn="1"/>
        </p:nvPicPr>
        <p:blipFill>
          <a:blip r:embed="rId3"/>
          <a:stretch>
            <a:fillRect/>
          </a:stretch>
        </p:blipFill>
        <p:spPr>
          <a:xfrm>
            <a:off x="9501188" y="5668327"/>
            <a:ext cx="2194361" cy="740429"/>
          </a:xfrm>
          <a:prstGeom prst="rect">
            <a:avLst/>
          </a:prstGeom>
        </p:spPr>
      </p:pic>
    </p:spTree>
    <p:extLst>
      <p:ext uri="{BB962C8B-B14F-4D97-AF65-F5344CB8AC3E}">
        <p14:creationId xmlns:p14="http://schemas.microsoft.com/office/powerpoint/2010/main" val="338091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2 2 1">
  <p:cSld name="Custom Layout 2 2 1">
    <p:bg>
      <p:bgPr>
        <a:solidFill>
          <a:schemeClr val="accen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subTitle" idx="1"/>
          </p:nvPr>
        </p:nvSpPr>
        <p:spPr>
          <a:xfrm>
            <a:off x="618800" y="5337900"/>
            <a:ext cx="34556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57" name="Google Shape;57;p14"/>
          <p:cNvSpPr txBox="1">
            <a:spLocks noGrp="1"/>
          </p:cNvSpPr>
          <p:nvPr>
            <p:ph type="title"/>
          </p:nvPr>
        </p:nvSpPr>
        <p:spPr>
          <a:xfrm>
            <a:off x="618803" y="2003435"/>
            <a:ext cx="4627600"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 name="Google Shape;58;p14"/>
          <p:cNvSpPr txBox="1">
            <a:spLocks noGrp="1"/>
          </p:cNvSpPr>
          <p:nvPr>
            <p:ph type="subTitle" idx="2"/>
          </p:nvPr>
        </p:nvSpPr>
        <p:spPr>
          <a:xfrm>
            <a:off x="618800" y="1562100"/>
            <a:ext cx="42796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b="1">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59" name="Google Shape;59;p14"/>
          <p:cNvSpPr txBox="1">
            <a:spLocks noGrp="1"/>
          </p:cNvSpPr>
          <p:nvPr>
            <p:ph type="subTitle" idx="3"/>
          </p:nvPr>
        </p:nvSpPr>
        <p:spPr>
          <a:xfrm>
            <a:off x="4705200" y="6074151"/>
            <a:ext cx="4404400" cy="3104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rgbClr val="FFFFFF"/>
              </a:buClr>
              <a:buSzPts val="800"/>
              <a:buNone/>
              <a:defRPr sz="1067">
                <a:solidFill>
                  <a:srgbClr val="FFFFFF"/>
                </a:solidFill>
              </a:defRPr>
            </a:lvl1pPr>
            <a:lvl2pPr lvl="1" algn="l">
              <a:lnSpc>
                <a:spcPct val="115000"/>
              </a:lnSpc>
              <a:spcBef>
                <a:spcPts val="0"/>
              </a:spcBef>
              <a:spcAft>
                <a:spcPts val="0"/>
              </a:spcAft>
              <a:buClr>
                <a:srgbClr val="FFFFFF"/>
              </a:buClr>
              <a:buSzPts val="1000"/>
              <a:buNone/>
              <a:defRPr sz="1333">
                <a:solidFill>
                  <a:srgbClr val="FFFFFF"/>
                </a:solidFill>
              </a:defRPr>
            </a:lvl2pPr>
            <a:lvl3pPr lvl="2" algn="l">
              <a:lnSpc>
                <a:spcPct val="115000"/>
              </a:lnSpc>
              <a:spcBef>
                <a:spcPts val="0"/>
              </a:spcBef>
              <a:spcAft>
                <a:spcPts val="0"/>
              </a:spcAft>
              <a:buClr>
                <a:srgbClr val="FFFFFF"/>
              </a:buClr>
              <a:buSzPts val="1000"/>
              <a:buNone/>
              <a:defRPr sz="1333">
                <a:solidFill>
                  <a:srgbClr val="FFFFFF"/>
                </a:solidFill>
              </a:defRPr>
            </a:lvl3pPr>
            <a:lvl4pPr lvl="3" algn="l">
              <a:lnSpc>
                <a:spcPct val="115000"/>
              </a:lnSpc>
              <a:spcBef>
                <a:spcPts val="0"/>
              </a:spcBef>
              <a:spcAft>
                <a:spcPts val="0"/>
              </a:spcAft>
              <a:buClr>
                <a:srgbClr val="FFFFFF"/>
              </a:buClr>
              <a:buSzPts val="1000"/>
              <a:buNone/>
              <a:defRPr sz="1333">
                <a:solidFill>
                  <a:srgbClr val="FFFFFF"/>
                </a:solidFill>
              </a:defRPr>
            </a:lvl4pPr>
            <a:lvl5pPr lvl="4" algn="l">
              <a:lnSpc>
                <a:spcPct val="115000"/>
              </a:lnSpc>
              <a:spcBef>
                <a:spcPts val="0"/>
              </a:spcBef>
              <a:spcAft>
                <a:spcPts val="0"/>
              </a:spcAft>
              <a:buClr>
                <a:srgbClr val="FFFFFF"/>
              </a:buClr>
              <a:buSzPts val="1000"/>
              <a:buNone/>
              <a:defRPr sz="1333">
                <a:solidFill>
                  <a:srgbClr val="FFFFFF"/>
                </a:solidFill>
              </a:defRPr>
            </a:lvl5pPr>
            <a:lvl6pPr lvl="5" algn="l">
              <a:lnSpc>
                <a:spcPct val="115000"/>
              </a:lnSpc>
              <a:spcBef>
                <a:spcPts val="0"/>
              </a:spcBef>
              <a:spcAft>
                <a:spcPts val="0"/>
              </a:spcAft>
              <a:buClr>
                <a:srgbClr val="FFFFFF"/>
              </a:buClr>
              <a:buSzPts val="1000"/>
              <a:buNone/>
              <a:defRPr sz="1333">
                <a:solidFill>
                  <a:srgbClr val="FFFFFF"/>
                </a:solidFill>
              </a:defRPr>
            </a:lvl6pPr>
            <a:lvl7pPr lvl="6" algn="l">
              <a:lnSpc>
                <a:spcPct val="115000"/>
              </a:lnSpc>
              <a:spcBef>
                <a:spcPts val="0"/>
              </a:spcBef>
              <a:spcAft>
                <a:spcPts val="0"/>
              </a:spcAft>
              <a:buClr>
                <a:srgbClr val="FFFFFF"/>
              </a:buClr>
              <a:buSzPts val="1000"/>
              <a:buNone/>
              <a:defRPr sz="1333">
                <a:solidFill>
                  <a:srgbClr val="FFFFFF"/>
                </a:solidFill>
              </a:defRPr>
            </a:lvl7pPr>
            <a:lvl8pPr lvl="7" algn="l">
              <a:lnSpc>
                <a:spcPct val="115000"/>
              </a:lnSpc>
              <a:spcBef>
                <a:spcPts val="0"/>
              </a:spcBef>
              <a:spcAft>
                <a:spcPts val="0"/>
              </a:spcAft>
              <a:buClr>
                <a:srgbClr val="FFFFFF"/>
              </a:buClr>
              <a:buSzPts val="1000"/>
              <a:buNone/>
              <a:defRPr sz="1333">
                <a:solidFill>
                  <a:srgbClr val="FFFFFF"/>
                </a:solidFill>
              </a:defRPr>
            </a:lvl8pPr>
            <a:lvl9pPr lvl="8" algn="l">
              <a:lnSpc>
                <a:spcPct val="115000"/>
              </a:lnSpc>
              <a:spcBef>
                <a:spcPts val="0"/>
              </a:spcBef>
              <a:spcAft>
                <a:spcPts val="0"/>
              </a:spcAft>
              <a:buClr>
                <a:srgbClr val="FFFFFF"/>
              </a:buClr>
              <a:buSzPts val="1000"/>
              <a:buNone/>
              <a:defRPr sz="1333">
                <a:solidFill>
                  <a:srgbClr val="FFFFFF"/>
                </a:solidFill>
              </a:defRPr>
            </a:lvl9pPr>
          </a:lstStyle>
          <a:p>
            <a:endParaRPr/>
          </a:p>
        </p:txBody>
      </p:sp>
      <p:sp>
        <p:nvSpPr>
          <p:cNvPr id="60" name="Google Shape;60;p14"/>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853969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ight Purpl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796" y="1241580"/>
            <a:ext cx="4803710" cy="1325563"/>
          </a:xfrm>
        </p:spPr>
        <p:txBody>
          <a:bodyPr/>
          <a:lstStyle>
            <a:lvl1pPr>
              <a:defRPr sz="4400" b="0" i="0">
                <a:solidFill>
                  <a:srgbClr val="6DBE4B"/>
                </a:solidFill>
                <a:latin typeface="Verdana" panose="020B0604030504040204" pitchFamily="34" charset="0"/>
              </a:defRPr>
            </a:lvl1pPr>
          </a:lstStyle>
          <a:p>
            <a:pPr algn="r"/>
            <a:r>
              <a:rPr lang="en-US" sz="5400" b="1" spc="300" dirty="0">
                <a:solidFill>
                  <a:srgbClr val="183C6D"/>
                </a:solidFill>
                <a:latin typeface="+mj-lt"/>
              </a:rPr>
              <a:t>TITLE HERE</a:t>
            </a:r>
            <a:endParaRPr lang="en-US" sz="5400" spc="300" dirty="0">
              <a:solidFill>
                <a:srgbClr val="183C6D"/>
              </a:solidFill>
              <a:effectLst/>
              <a:latin typeface="TradeGothic" charset="0"/>
            </a:endParaRPr>
          </a:p>
        </p:txBody>
      </p:sp>
      <p:sp>
        <p:nvSpPr>
          <p:cNvPr id="10" name="Content Placeholder 9"/>
          <p:cNvSpPr>
            <a:spLocks noGrp="1"/>
          </p:cNvSpPr>
          <p:nvPr>
            <p:ph sz="quarter" idx="10" hasCustomPrompt="1"/>
          </p:nvPr>
        </p:nvSpPr>
        <p:spPr>
          <a:xfrm>
            <a:off x="6095998" y="1241580"/>
            <a:ext cx="4506913" cy="3195638"/>
          </a:xfrm>
        </p:spPr>
        <p:txBody>
          <a:bodyPr/>
          <a:lstStyle>
            <a:lvl1pPr marL="0" indent="0">
              <a:buNone/>
              <a:defRPr lang="en-US" sz="2800" b="0" i="0" dirty="0">
                <a:solidFill>
                  <a:schemeClr val="tx1"/>
                </a:solidFill>
                <a:latin typeface="Verdana" panose="020B0604030504040204" pitchFamily="34" charset="0"/>
              </a:defRPr>
            </a:lvl1pPr>
          </a:lstStyle>
          <a:p>
            <a:pPr>
              <a:lnSpc>
                <a:spcPct val="150000"/>
              </a:lnSpc>
            </a:pPr>
            <a:r>
              <a:rPr lang="en-US" sz="2200" dirty="0">
                <a:latin typeface="+mj-lt"/>
              </a:rPr>
              <a:t>Enter Text Here</a:t>
            </a:r>
          </a:p>
        </p:txBody>
      </p:sp>
      <p:sp>
        <p:nvSpPr>
          <p:cNvPr id="12"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
        <p:nvSpPr>
          <p:cNvPr id="13" name="Content Placeholder 4"/>
          <p:cNvSpPr>
            <a:spLocks noGrp="1"/>
          </p:cNvSpPr>
          <p:nvPr>
            <p:ph sz="quarter" idx="12" hasCustomPrompt="1"/>
          </p:nvPr>
        </p:nvSpPr>
        <p:spPr>
          <a:xfrm>
            <a:off x="223255" y="6484467"/>
            <a:ext cx="8734425" cy="243211"/>
          </a:xfrm>
        </p:spPr>
        <p:txBody>
          <a:bodyPr/>
          <a:lstStyle>
            <a:lvl1pPr marL="0" indent="0">
              <a:buNone/>
              <a:defRPr sz="2800" b="0" i="0">
                <a:solidFill>
                  <a:schemeClr val="tx2">
                    <a:lumMod val="75000"/>
                  </a:schemeClr>
                </a:solidFill>
                <a:latin typeface="Helvetica" pitchFamily="2" charset="0"/>
              </a:defRPr>
            </a:lvl1pPr>
          </a:lstStyle>
          <a:p>
            <a:r>
              <a:rPr lang="en-US" sz="1050" dirty="0">
                <a:solidFill>
                  <a:schemeClr val="tx2"/>
                </a:solidFill>
              </a:rPr>
              <a:t>Enter Section title</a:t>
            </a:r>
            <a:endParaRPr lang="en-US" sz="1050" b="1" dirty="0">
              <a:solidFill>
                <a:schemeClr val="tx2"/>
              </a:solidFill>
              <a:ea typeface="FranklinGothic URW Comp Book" charset="0"/>
              <a:cs typeface="FranklinGothic URW Comp Book" charset="0"/>
            </a:endParaRPr>
          </a:p>
        </p:txBody>
      </p:sp>
    </p:spTree>
    <p:extLst>
      <p:ext uri="{BB962C8B-B14F-4D97-AF65-F5344CB8AC3E}">
        <p14:creationId xmlns:p14="http://schemas.microsoft.com/office/powerpoint/2010/main" val="14918574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dpi="0" rotWithShape="1">
          <a:blip r:embed="rId2">
            <a:grayscl/>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4657" y="2350572"/>
            <a:ext cx="6094445" cy="1325563"/>
          </a:xfrm>
        </p:spPr>
        <p:txBody>
          <a:bodyPr>
            <a:normAutofit/>
          </a:bodyPr>
          <a:lstStyle>
            <a:lvl1pPr algn="l">
              <a:defRPr sz="6000" b="0" i="0"/>
            </a:lvl1pPr>
          </a:lstStyle>
          <a:p>
            <a:pPr algn="l"/>
            <a:r>
              <a:rPr lang="en-US" dirty="0"/>
              <a:t>Divider Slide</a:t>
            </a:r>
            <a:endParaRPr lang="en-US" b="1" dirty="0">
              <a:ea typeface="FranklinGothic URW Comp Book" charset="0"/>
              <a:cs typeface="FranklinGothic URW Comp Book" charset="0"/>
            </a:endParaRPr>
          </a:p>
        </p:txBody>
      </p:sp>
      <p:sp>
        <p:nvSpPr>
          <p:cNvPr id="4" name="Content Placeholder 3"/>
          <p:cNvSpPr>
            <a:spLocks noGrp="1"/>
          </p:cNvSpPr>
          <p:nvPr>
            <p:ph sz="quarter" idx="10" hasCustomPrompt="1"/>
          </p:nvPr>
        </p:nvSpPr>
        <p:spPr>
          <a:xfrm>
            <a:off x="954657" y="3759654"/>
            <a:ext cx="6094445" cy="495300"/>
          </a:xfrm>
        </p:spPr>
        <p:txBody>
          <a:bodyPr/>
          <a:lstStyle>
            <a:lvl1pPr marL="0" indent="0">
              <a:buNone/>
              <a:defRPr lang="en-US" sz="2800" b="0" i="0" spc="300" dirty="0">
                <a:solidFill>
                  <a:srgbClr val="6DBE4B"/>
                </a:solidFill>
                <a:latin typeface="Verdana" panose="020B0604030504040204" pitchFamily="34" charset="0"/>
                <a:ea typeface="FranklinGothic URW Comp Book" charset="0"/>
                <a:cs typeface="FranklinGothic URW Comp Book" charset="0"/>
              </a:defRPr>
            </a:lvl1pPr>
          </a:lstStyle>
          <a:p>
            <a:r>
              <a:rPr lang="en-US" sz="1600" b="1" spc="300" dirty="0">
                <a:solidFill>
                  <a:schemeClr val="accent1"/>
                </a:solidFill>
                <a:latin typeface="+mj-lt"/>
                <a:ea typeface="FranklinGothic URW Comp Book" charset="0"/>
                <a:cs typeface="FranklinGothic URW Comp Book" charset="0"/>
              </a:rPr>
              <a:t>SUBTITLE</a:t>
            </a:r>
          </a:p>
        </p:txBody>
      </p:sp>
    </p:spTree>
    <p:extLst>
      <p:ext uri="{BB962C8B-B14F-4D97-AF65-F5344CB8AC3E}">
        <p14:creationId xmlns:p14="http://schemas.microsoft.com/office/powerpoint/2010/main" val="30173152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range Divider Slide">
    <p:bg>
      <p:bgPr>
        <a:solidFill>
          <a:srgbClr val="6DBE4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4657" y="2344308"/>
            <a:ext cx="6441386" cy="1325563"/>
          </a:xfrm>
        </p:spPr>
        <p:txBody>
          <a:bodyPr>
            <a:normAutofit/>
          </a:bodyPr>
          <a:lstStyle>
            <a:lvl1pPr>
              <a:defRPr sz="4400" b="0" i="0"/>
            </a:lvl1pPr>
          </a:lstStyle>
          <a:p>
            <a:r>
              <a:rPr lang="en-US" dirty="0"/>
              <a:t>Divider Slide</a:t>
            </a:r>
            <a:endParaRPr lang="en-US" b="1" dirty="0">
              <a:ea typeface="FranklinGothic URW Comp Book" charset="0"/>
              <a:cs typeface="FranklinGothic URW Comp Book" charset="0"/>
            </a:endParaRPr>
          </a:p>
        </p:txBody>
      </p:sp>
      <p:sp>
        <p:nvSpPr>
          <p:cNvPr id="11" name="Content Placeholder 10"/>
          <p:cNvSpPr>
            <a:spLocks noGrp="1"/>
          </p:cNvSpPr>
          <p:nvPr>
            <p:ph sz="quarter" idx="12" hasCustomPrompt="1"/>
          </p:nvPr>
        </p:nvSpPr>
        <p:spPr>
          <a:xfrm>
            <a:off x="954087" y="3669871"/>
            <a:ext cx="6441955" cy="827484"/>
          </a:xfrm>
        </p:spPr>
        <p:txBody>
          <a:bodyPr/>
          <a:lstStyle>
            <a:lvl1pPr marL="0" indent="0">
              <a:buNone/>
              <a:defRPr lang="en-US" sz="2800" b="0" i="1" spc="300" dirty="0">
                <a:solidFill>
                  <a:srgbClr val="005740"/>
                </a:solidFill>
                <a:latin typeface="Verdana" panose="020B0604030504040204" pitchFamily="34" charset="0"/>
                <a:ea typeface="FranklinGothic URW Comp Book" charset="0"/>
                <a:cs typeface="FranklinGothic URW Comp Book" charset="0"/>
              </a:defRPr>
            </a:lvl1pPr>
          </a:lstStyle>
          <a:p>
            <a:r>
              <a:rPr lang="en-US" sz="1600" b="1" spc="300" dirty="0">
                <a:solidFill>
                  <a:srgbClr val="183C6D"/>
                </a:solidFill>
                <a:latin typeface="+mj-lt"/>
                <a:ea typeface="FranklinGothic URW Comp Book" charset="0"/>
                <a:cs typeface="FranklinGothic URW Comp Book" charset="0"/>
              </a:rPr>
              <a:t>SUBTITLE</a:t>
            </a:r>
          </a:p>
        </p:txBody>
      </p:sp>
    </p:spTree>
    <p:extLst>
      <p:ext uri="{BB962C8B-B14F-4D97-AF65-F5344CB8AC3E}">
        <p14:creationId xmlns:p14="http://schemas.microsoft.com/office/powerpoint/2010/main" val="7434018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Fleur">
    <p:spTree>
      <p:nvGrpSpPr>
        <p:cNvPr id="1" name=""/>
        <p:cNvGrpSpPr/>
        <p:nvPr/>
      </p:nvGrpSpPr>
      <p:grpSpPr>
        <a:xfrm>
          <a:off x="0" y="0"/>
          <a:ext cx="0" cy="0"/>
          <a:chOff x="0" y="0"/>
          <a:chExt cx="0" cy="0"/>
        </a:xfrm>
      </p:grpSpPr>
      <p:sp>
        <p:nvSpPr>
          <p:cNvPr id="10"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
        <p:nvSpPr>
          <p:cNvPr id="3" name="Content Placeholder 2"/>
          <p:cNvSpPr>
            <a:spLocks noGrp="1"/>
          </p:cNvSpPr>
          <p:nvPr>
            <p:ph sz="quarter" idx="10" hasCustomPrompt="1"/>
          </p:nvPr>
        </p:nvSpPr>
        <p:spPr>
          <a:xfrm>
            <a:off x="670659" y="1231900"/>
            <a:ext cx="5541963" cy="2182813"/>
          </a:xfrm>
        </p:spPr>
        <p:txBody>
          <a:bodyPr/>
          <a:lstStyle>
            <a:lvl1pPr marL="0" indent="0">
              <a:buNone/>
              <a:defRPr lang="en-US" sz="2800" b="0" i="0" dirty="0">
                <a:solidFill>
                  <a:schemeClr val="tx1"/>
                </a:solidFill>
                <a:latin typeface="Verdana" panose="020B0604030504040204" pitchFamily="34" charset="0"/>
              </a:defRPr>
            </a:lvl1pPr>
          </a:lstStyle>
          <a:p>
            <a:pPr>
              <a:lnSpc>
                <a:spcPct val="150000"/>
              </a:lnSpc>
            </a:pPr>
            <a:r>
              <a:rPr lang="en-US" sz="2200" dirty="0">
                <a:latin typeface="+mj-lt"/>
              </a:rPr>
              <a:t>Enter</a:t>
            </a:r>
            <a:r>
              <a:rPr lang="en-US" sz="2200" baseline="0" dirty="0">
                <a:latin typeface="+mj-lt"/>
              </a:rPr>
              <a:t> white text here</a:t>
            </a:r>
            <a:endParaRPr lang="en-US" sz="2200" dirty="0">
              <a:latin typeface="+mj-lt"/>
            </a:endParaRPr>
          </a:p>
        </p:txBody>
      </p:sp>
      <p:sp>
        <p:nvSpPr>
          <p:cNvPr id="11" name="Content Placeholder 2"/>
          <p:cNvSpPr>
            <a:spLocks noGrp="1"/>
          </p:cNvSpPr>
          <p:nvPr>
            <p:ph sz="quarter" idx="11" hasCustomPrompt="1"/>
          </p:nvPr>
        </p:nvSpPr>
        <p:spPr>
          <a:xfrm>
            <a:off x="670658" y="3788488"/>
            <a:ext cx="5541963" cy="2182813"/>
          </a:xfrm>
        </p:spPr>
        <p:txBody>
          <a:bodyPr/>
          <a:lstStyle>
            <a:lvl1pPr marL="0" indent="0">
              <a:buNone/>
              <a:defRPr lang="en-US" sz="2800" b="0" i="0" dirty="0">
                <a:latin typeface="Verdana" panose="020B0604030504040204" pitchFamily="34" charset="0"/>
              </a:defRPr>
            </a:lvl1pPr>
          </a:lstStyle>
          <a:p>
            <a:pPr>
              <a:lnSpc>
                <a:spcPct val="150000"/>
              </a:lnSpc>
            </a:pPr>
            <a:r>
              <a:rPr lang="en-US" sz="2200" dirty="0">
                <a:latin typeface="+mj-lt"/>
              </a:rPr>
              <a:t>Enter</a:t>
            </a:r>
            <a:r>
              <a:rPr lang="en-US" sz="2200" baseline="0" dirty="0">
                <a:latin typeface="+mj-lt"/>
              </a:rPr>
              <a:t> orange text here</a:t>
            </a:r>
            <a:endParaRPr lang="en-US" sz="2200" dirty="0">
              <a:latin typeface="+mj-lt"/>
            </a:endParaRPr>
          </a:p>
        </p:txBody>
      </p:sp>
      <p:sp>
        <p:nvSpPr>
          <p:cNvPr id="12" name="Content Placeholder 4"/>
          <p:cNvSpPr>
            <a:spLocks noGrp="1"/>
          </p:cNvSpPr>
          <p:nvPr>
            <p:ph sz="quarter" idx="12" hasCustomPrompt="1"/>
          </p:nvPr>
        </p:nvSpPr>
        <p:spPr>
          <a:xfrm>
            <a:off x="223255" y="6484467"/>
            <a:ext cx="8734425" cy="243211"/>
          </a:xfrm>
        </p:spPr>
        <p:txBody>
          <a:bodyPr/>
          <a:lstStyle>
            <a:lvl1pPr marL="0" indent="0">
              <a:buNone/>
              <a:defRPr sz="2800" b="0" i="0">
                <a:latin typeface="Helvetica" pitchFamily="2" charset="0"/>
              </a:defRPr>
            </a:lvl1pPr>
          </a:lstStyle>
          <a:p>
            <a:r>
              <a:rPr lang="en-US" sz="1050" dirty="0">
                <a:solidFill>
                  <a:schemeClr val="tx2"/>
                </a:solidFill>
              </a:rPr>
              <a:t>Enter Section title</a:t>
            </a:r>
            <a:endParaRPr lang="en-US" sz="1050" b="1" dirty="0">
              <a:solidFill>
                <a:schemeClr val="tx2"/>
              </a:solidFill>
              <a:ea typeface="FranklinGothic URW Comp Book" charset="0"/>
              <a:cs typeface="FranklinGothic URW Comp Book" charset="0"/>
            </a:endParaRPr>
          </a:p>
        </p:txBody>
      </p:sp>
    </p:spTree>
    <p:extLst>
      <p:ext uri="{BB962C8B-B14F-4D97-AF65-F5344CB8AC3E}">
        <p14:creationId xmlns:p14="http://schemas.microsoft.com/office/powerpoint/2010/main" val="42263396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i="0"/>
            </a:lvl1pPr>
          </a:lstStyle>
          <a:p>
            <a:r>
              <a:rPr lang="en-US" dirty="0"/>
              <a:t>Click to edit Master title style</a:t>
            </a:r>
          </a:p>
        </p:txBody>
      </p:sp>
      <p:sp>
        <p:nvSpPr>
          <p:cNvPr id="3" name="Content Placeholder 2"/>
          <p:cNvSpPr>
            <a:spLocks noGrp="1"/>
          </p:cNvSpPr>
          <p:nvPr>
            <p:ph idx="1"/>
          </p:nvPr>
        </p:nvSpPr>
        <p:spPr/>
        <p:txBody>
          <a:bodyPr/>
          <a:lstStyle>
            <a:lvl1pPr>
              <a:defRPr sz="1800" b="0" i="0" cap="all" spc="150" baseline="0">
                <a:latin typeface="Helvetica" pitchFamily="2" charset="0"/>
              </a:defRPr>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mj-lt"/>
              </a:rPr>
              <a:pPr/>
              <a:t>‹#›</a:t>
            </a:fld>
            <a:endParaRPr lang="en-US" sz="800" b="0" i="0" dirty="0">
              <a:solidFill>
                <a:schemeClr val="tx2">
                  <a:lumMod val="75000"/>
                </a:schemeClr>
              </a:solidFill>
              <a:latin typeface="+mj-lt"/>
              <a:ea typeface="FranklinGothic URW Comp Book" charset="0"/>
              <a:cs typeface="FranklinGothic URW Comp Book" charset="0"/>
            </a:endParaRPr>
          </a:p>
        </p:txBody>
      </p:sp>
    </p:spTree>
    <p:extLst>
      <p:ext uri="{BB962C8B-B14F-4D97-AF65-F5344CB8AC3E}">
        <p14:creationId xmlns:p14="http://schemas.microsoft.com/office/powerpoint/2010/main" val="6649267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Helvetica" pitchFamily="2" charset="0"/>
              </a:defRPr>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Helvetica" pitchFamily="2" charset="0"/>
              </a:defRPr>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
        <p:nvSpPr>
          <p:cNvPr id="9" name="Content Placeholder 4"/>
          <p:cNvSpPr>
            <a:spLocks noGrp="1"/>
          </p:cNvSpPr>
          <p:nvPr>
            <p:ph sz="quarter" idx="12" hasCustomPrompt="1"/>
          </p:nvPr>
        </p:nvSpPr>
        <p:spPr>
          <a:xfrm>
            <a:off x="223255" y="6484467"/>
            <a:ext cx="8734425" cy="243211"/>
          </a:xfrm>
        </p:spPr>
        <p:txBody>
          <a:bodyPr/>
          <a:lstStyle>
            <a:lvl1pPr marL="0" indent="0">
              <a:buNone/>
              <a:defRPr sz="2800" b="0" i="0">
                <a:latin typeface="Helvetica" pitchFamily="2" charset="0"/>
              </a:defRPr>
            </a:lvl1pPr>
          </a:lstStyle>
          <a:p>
            <a:r>
              <a:rPr lang="en-US" sz="1050" dirty="0">
                <a:solidFill>
                  <a:schemeClr val="tx2"/>
                </a:solidFill>
              </a:rPr>
              <a:t>Enter Section title</a:t>
            </a:r>
            <a:endParaRPr lang="en-US" sz="1050" b="1" dirty="0">
              <a:solidFill>
                <a:schemeClr val="tx2"/>
              </a:solidFill>
              <a:ea typeface="FranklinGothic URW Comp Book" charset="0"/>
              <a:cs typeface="FranklinGothic URW Comp Book" charset="0"/>
            </a:endParaRPr>
          </a:p>
        </p:txBody>
      </p:sp>
    </p:spTree>
    <p:extLst>
      <p:ext uri="{BB962C8B-B14F-4D97-AF65-F5344CB8AC3E}">
        <p14:creationId xmlns:p14="http://schemas.microsoft.com/office/powerpoint/2010/main" val="17219323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vl1pPr>
          </a:lstStyle>
          <a:p>
            <a:r>
              <a:rPr lang="en-US" dirty="0"/>
              <a:t>Click to edit Master title style</a:t>
            </a:r>
          </a:p>
        </p:txBody>
      </p:sp>
      <p:sp>
        <p:nvSpPr>
          <p:cNvPr id="4" name="Content Placeholder 3"/>
          <p:cNvSpPr>
            <a:spLocks noGrp="1"/>
          </p:cNvSpPr>
          <p:nvPr>
            <p:ph sz="half" idx="2"/>
          </p:nvPr>
        </p:nvSpPr>
        <p:spPr>
          <a:xfrm>
            <a:off x="839788" y="1985492"/>
            <a:ext cx="5157787" cy="420417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2800" b="0" i="0" spc="300" smtClean="0">
                <a:solidFill>
                  <a:srgbClr val="052A30"/>
                </a:solidFill>
                <a:latin typeface="Helvetica" pitchFamily="2" charset="0"/>
                <a:ea typeface="FranklinGothic URW Comp Book" charset="0"/>
                <a:cs typeface="FranklinGothic URW Comp Book" charset="0"/>
              </a:defRPr>
            </a:lvl1pPr>
            <a:lvl2pPr>
              <a:defRPr b="0" i="0"/>
            </a:lvl2pPr>
            <a:lvl3pPr>
              <a:defRPr b="0" i="0"/>
            </a:lvl3pPr>
            <a:lvl4pPr>
              <a:defRPr b="0" i="0"/>
            </a:lvl4pPr>
            <a:lvl5pPr>
              <a:defRPr b="0" i="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1" spc="300" dirty="0">
                <a:solidFill>
                  <a:schemeClr val="accent1"/>
                </a:solidFill>
                <a:latin typeface="+mj-lt"/>
                <a:ea typeface="FranklinGothic URW Comp Book" charset="0"/>
                <a:cs typeface="FranklinGothic URW Comp Book" charset="0"/>
              </a:rPr>
              <a:t>Click to edit Master text styles</a:t>
            </a:r>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0" y="1985492"/>
            <a:ext cx="5183188" cy="420417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2800" b="0" i="0" spc="300" smtClean="0">
                <a:solidFill>
                  <a:srgbClr val="052A30"/>
                </a:solidFill>
                <a:latin typeface="Helvetica" pitchFamily="2" charset="0"/>
                <a:ea typeface="FranklinGothic URW Comp Book" charset="0"/>
                <a:cs typeface="FranklinGothic URW Comp Book" charset="0"/>
              </a:defRPr>
            </a:lvl1pPr>
            <a:lvl2pPr>
              <a:defRPr b="0" i="0"/>
            </a:lvl2pPr>
            <a:lvl3pPr>
              <a:defRPr b="0" i="0"/>
            </a:lvl3pPr>
            <a:lvl4pPr>
              <a:defRPr b="0" i="0"/>
            </a:lvl4pPr>
            <a:lvl5pPr>
              <a:defRPr b="0" i="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1" spc="300" dirty="0">
                <a:solidFill>
                  <a:schemeClr val="accent1"/>
                </a:solidFill>
                <a:latin typeface="+mj-lt"/>
                <a:ea typeface="FranklinGothic URW Comp Book" charset="0"/>
                <a:cs typeface="FranklinGothic URW Comp Book" charset="0"/>
              </a:rPr>
              <a:t>Click to edit Master text styles</a:t>
            </a:r>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
        <p:nvSpPr>
          <p:cNvPr id="13" name="Content Placeholder 4"/>
          <p:cNvSpPr>
            <a:spLocks noGrp="1"/>
          </p:cNvSpPr>
          <p:nvPr>
            <p:ph sz="quarter" idx="12" hasCustomPrompt="1"/>
          </p:nvPr>
        </p:nvSpPr>
        <p:spPr>
          <a:xfrm>
            <a:off x="223255" y="6484467"/>
            <a:ext cx="8734425" cy="243211"/>
          </a:xfrm>
        </p:spPr>
        <p:txBody>
          <a:bodyPr/>
          <a:lstStyle>
            <a:lvl1pPr marL="0" indent="0">
              <a:buNone/>
              <a:defRPr sz="2800" b="0" i="0">
                <a:latin typeface="Helvetica" pitchFamily="2" charset="0"/>
              </a:defRPr>
            </a:lvl1pPr>
          </a:lstStyle>
          <a:p>
            <a:r>
              <a:rPr lang="en-US" sz="1050" dirty="0">
                <a:solidFill>
                  <a:schemeClr val="tx2"/>
                </a:solidFill>
              </a:rPr>
              <a:t>Enter Section title</a:t>
            </a:r>
            <a:endParaRPr lang="en-US" sz="1050" b="1" dirty="0">
              <a:solidFill>
                <a:schemeClr val="tx2"/>
              </a:solidFill>
              <a:ea typeface="FranklinGothic URW Comp Book" charset="0"/>
              <a:cs typeface="FranklinGothic URW Comp Book" charset="0"/>
            </a:endParaRPr>
          </a:p>
        </p:txBody>
      </p:sp>
    </p:spTree>
    <p:extLst>
      <p:ext uri="{BB962C8B-B14F-4D97-AF65-F5344CB8AC3E}">
        <p14:creationId xmlns:p14="http://schemas.microsoft.com/office/powerpoint/2010/main" val="40008632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8"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
        <p:nvSpPr>
          <p:cNvPr id="9" name="Content Placeholder 4"/>
          <p:cNvSpPr>
            <a:spLocks noGrp="1"/>
          </p:cNvSpPr>
          <p:nvPr>
            <p:ph sz="quarter" idx="12" hasCustomPrompt="1"/>
          </p:nvPr>
        </p:nvSpPr>
        <p:spPr>
          <a:xfrm>
            <a:off x="223255" y="6484467"/>
            <a:ext cx="8734425" cy="243211"/>
          </a:xfrm>
        </p:spPr>
        <p:txBody>
          <a:bodyPr/>
          <a:lstStyle>
            <a:lvl1pPr marL="0" indent="0">
              <a:buNone/>
              <a:defRPr sz="2800" b="0" i="0">
                <a:latin typeface="Helvetica" pitchFamily="2" charset="0"/>
              </a:defRPr>
            </a:lvl1pPr>
          </a:lstStyle>
          <a:p>
            <a:r>
              <a:rPr lang="en-US" sz="1050" dirty="0">
                <a:solidFill>
                  <a:schemeClr val="tx2"/>
                </a:solidFill>
              </a:rPr>
              <a:t>Enter Section title</a:t>
            </a:r>
            <a:endParaRPr lang="en-US" sz="1050" b="1" dirty="0">
              <a:solidFill>
                <a:schemeClr val="tx2"/>
              </a:solidFill>
              <a:ea typeface="FranklinGothic URW Comp Book" charset="0"/>
              <a:cs typeface="FranklinGothic URW Comp Book" charset="0"/>
            </a:endParaRPr>
          </a:p>
        </p:txBody>
      </p:sp>
    </p:spTree>
    <p:extLst>
      <p:ext uri="{BB962C8B-B14F-4D97-AF65-F5344CB8AC3E}">
        <p14:creationId xmlns:p14="http://schemas.microsoft.com/office/powerpoint/2010/main" val="30216514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Slide, No Slide Numb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5DAC-CE68-964E-8278-1C8D15D9E793}"/>
              </a:ext>
            </a:extLst>
          </p:cNvPr>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Tree>
    <p:extLst>
      <p:ext uri="{BB962C8B-B14F-4D97-AF65-F5344CB8AC3E}">
        <p14:creationId xmlns:p14="http://schemas.microsoft.com/office/powerpoint/2010/main" val="30866708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tx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177800" y="6475413"/>
            <a:ext cx="8778875" cy="261937"/>
          </a:xfrm>
        </p:spPr>
        <p:txBody>
          <a:bodyPr>
            <a:normAutofit/>
          </a:bodyPr>
          <a:lstStyle>
            <a:lvl1pPr marL="0" indent="0">
              <a:buNone/>
              <a:defRPr sz="1050" b="0" i="0">
                <a:solidFill>
                  <a:schemeClr val="tx1">
                    <a:lumMod val="65000"/>
                  </a:schemeClr>
                </a:solidFill>
                <a:latin typeface="Helvetica" pitchFamily="2" charset="0"/>
              </a:defRPr>
            </a:lvl1pPr>
          </a:lstStyle>
          <a:p>
            <a:pPr lvl="0"/>
            <a:r>
              <a:rPr lang="en-US" dirty="0"/>
              <a:t>Enter Section Title</a:t>
            </a:r>
          </a:p>
        </p:txBody>
      </p:sp>
    </p:spTree>
    <p:extLst>
      <p:ext uri="{BB962C8B-B14F-4D97-AF65-F5344CB8AC3E}">
        <p14:creationId xmlns:p14="http://schemas.microsoft.com/office/powerpoint/2010/main" val="385699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65"/>
        <p:cNvGrpSpPr/>
        <p:nvPr/>
      </p:nvGrpSpPr>
      <p:grpSpPr>
        <a:xfrm>
          <a:off x="0" y="0"/>
          <a:ext cx="0" cy="0"/>
          <a:chOff x="0" y="0"/>
          <a:chExt cx="0" cy="0"/>
        </a:xfrm>
      </p:grpSpPr>
      <p:sp>
        <p:nvSpPr>
          <p:cNvPr id="66" name="Google Shape;66;p16"/>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67" name="Google Shape;67;p16"/>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68" name="Google Shape;68;p16"/>
          <p:cNvSpPr txBox="1">
            <a:spLocks noGrp="1"/>
          </p:cNvSpPr>
          <p:nvPr>
            <p:ph type="subTitle" idx="1"/>
          </p:nvPr>
        </p:nvSpPr>
        <p:spPr>
          <a:xfrm>
            <a:off x="618800" y="1340533"/>
            <a:ext cx="10083600" cy="4128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Tree>
    <p:extLst>
      <p:ext uri="{BB962C8B-B14F-4D97-AF65-F5344CB8AC3E}">
        <p14:creationId xmlns:p14="http://schemas.microsoft.com/office/powerpoint/2010/main" val="30190898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612" y="758923"/>
            <a:ext cx="3932237" cy="1600200"/>
          </a:xfrm>
        </p:spPr>
        <p:txBody>
          <a:bodyPr anchor="b"/>
          <a:lstStyle>
            <a:lvl1pPr>
              <a:defRPr sz="3200" b="0" i="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atin typeface="Helvetica"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0"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1400" b="0" i="0" dirty="0">
              <a:solidFill>
                <a:schemeClr val="tx2">
                  <a:lumMod val="75000"/>
                </a:schemeClr>
              </a:solidFill>
              <a:latin typeface="Helvetica" pitchFamily="2" charset="0"/>
              <a:ea typeface="FranklinGothic URW Comp Book" charset="0"/>
              <a:cs typeface="FranklinGothic URW Comp Book" charset="0"/>
            </a:endParaRPr>
          </a:p>
        </p:txBody>
      </p:sp>
      <p:sp>
        <p:nvSpPr>
          <p:cNvPr id="11" name="Content Placeholder 4"/>
          <p:cNvSpPr>
            <a:spLocks noGrp="1"/>
          </p:cNvSpPr>
          <p:nvPr>
            <p:ph sz="quarter" idx="12" hasCustomPrompt="1"/>
          </p:nvPr>
        </p:nvSpPr>
        <p:spPr>
          <a:xfrm>
            <a:off x="223255" y="6484467"/>
            <a:ext cx="8734425" cy="243211"/>
          </a:xfrm>
        </p:spPr>
        <p:txBody>
          <a:bodyPr/>
          <a:lstStyle>
            <a:lvl1pPr marL="0" indent="0">
              <a:buNone/>
              <a:defRPr sz="2800" b="0" i="0">
                <a:latin typeface="Helvetica" pitchFamily="2" charset="0"/>
              </a:defRPr>
            </a:lvl1pPr>
          </a:lstStyle>
          <a:p>
            <a:r>
              <a:rPr lang="en-US" sz="1050" dirty="0">
                <a:solidFill>
                  <a:schemeClr val="tx2"/>
                </a:solidFill>
              </a:rPr>
              <a:t>Enter Section title</a:t>
            </a:r>
            <a:endParaRPr lang="en-US" sz="1050" b="1" dirty="0">
              <a:solidFill>
                <a:schemeClr val="tx2"/>
              </a:solidFill>
              <a:ea typeface="FranklinGothic URW Comp Book" charset="0"/>
              <a:cs typeface="FranklinGothic URW Comp Book" charset="0"/>
            </a:endParaRPr>
          </a:p>
        </p:txBody>
      </p:sp>
      <p:sp>
        <p:nvSpPr>
          <p:cNvPr id="12" name="Content Placeholder 2"/>
          <p:cNvSpPr>
            <a:spLocks noGrp="1"/>
          </p:cNvSpPr>
          <p:nvPr>
            <p:ph idx="13"/>
          </p:nvPr>
        </p:nvSpPr>
        <p:spPr>
          <a:xfrm>
            <a:off x="839788" y="2982540"/>
            <a:ext cx="3932237" cy="2878510"/>
          </a:xfrm>
        </p:spPr>
        <p:txBody>
          <a:bodyPr>
            <a:normAutofit/>
          </a:bodyPr>
          <a:lstStyle>
            <a:lvl1pPr marL="0" indent="0">
              <a:buNone/>
              <a:defRPr lang="en-US" sz="1600" b="0" i="0" baseline="0" smtClean="0">
                <a:solidFill>
                  <a:srgbClr val="00AB50"/>
                </a:solidFill>
                <a:latin typeface="Helvetica"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10016130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Horizontal">
  <p:cSld name="3_Horizontal">
    <p:spTree>
      <p:nvGrpSpPr>
        <p:cNvPr id="1" name="Shape 36"/>
        <p:cNvGrpSpPr/>
        <p:nvPr/>
      </p:nvGrpSpPr>
      <p:grpSpPr>
        <a:xfrm>
          <a:off x="0" y="0"/>
          <a:ext cx="0" cy="0"/>
          <a:chOff x="0" y="0"/>
          <a:chExt cx="0" cy="0"/>
        </a:xfrm>
      </p:grpSpPr>
      <p:cxnSp>
        <p:nvCxnSpPr>
          <p:cNvPr id="38" name="Google Shape;38;p48"/>
          <p:cNvCxnSpPr>
            <a:cxnSpLocks/>
          </p:cNvCxnSpPr>
          <p:nvPr/>
        </p:nvCxnSpPr>
        <p:spPr>
          <a:xfrm>
            <a:off x="0" y="911750"/>
            <a:ext cx="12206515" cy="0"/>
          </a:xfrm>
          <a:prstGeom prst="straightConnector1">
            <a:avLst/>
          </a:prstGeom>
          <a:noFill/>
          <a:ln w="127000" cap="flat" cmpd="sng">
            <a:solidFill>
              <a:srgbClr val="2FC2E1"/>
            </a:solidFill>
            <a:prstDash val="solid"/>
            <a:miter lim="8000"/>
            <a:headEnd type="none" w="sm" len="sm"/>
            <a:tailEnd type="none" w="sm" len="sm"/>
          </a:ln>
        </p:spPr>
      </p:cxnSp>
      <p:sp>
        <p:nvSpPr>
          <p:cNvPr id="39" name="Google Shape;39;p48"/>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dirty="0"/>
          </a:p>
        </p:txBody>
      </p:sp>
      <p:sp>
        <p:nvSpPr>
          <p:cNvPr id="40" name="Google Shape;40;p48"/>
          <p:cNvSpPr txBox="1">
            <a:spLocks noGrp="1"/>
          </p:cNvSpPr>
          <p:nvPr>
            <p:ph type="body" idx="2"/>
          </p:nvPr>
        </p:nvSpPr>
        <p:spPr>
          <a:xfrm>
            <a:off x="341611" y="1213394"/>
            <a:ext cx="11508778" cy="461665"/>
          </a:xfrm>
          <a:prstGeom prst="rect">
            <a:avLst/>
          </a:prstGeom>
          <a:noFill/>
          <a:ln>
            <a:noFill/>
          </a:ln>
        </p:spPr>
        <p:txBody>
          <a:bodyPr spcFirstLastPara="1" wrap="square" lIns="91425" tIns="91440" rIns="91425" bIns="91440" anchor="t" anchorCtr="0">
            <a:normAutofit/>
          </a:bodyPr>
          <a:lstStyle>
            <a:lvl1pPr marL="287338" marR="0" lvl="0" indent="-28733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41" name="Google Shape;41;p48"/>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7" name="Google Shape;54;p7">
            <a:extLst>
              <a:ext uri="{FF2B5EF4-FFF2-40B4-BE49-F238E27FC236}">
                <a16:creationId xmlns:a16="http://schemas.microsoft.com/office/drawing/2014/main" id="{9A1DA78C-C984-2D46-B624-8F6CD68087F2}"/>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dirty="0"/>
          </a:p>
        </p:txBody>
      </p:sp>
    </p:spTree>
    <p:extLst>
      <p:ext uri="{BB962C8B-B14F-4D97-AF65-F5344CB8AC3E}">
        <p14:creationId xmlns:p14="http://schemas.microsoft.com/office/powerpoint/2010/main" val="34404994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txBox="1">
            <a:spLocks/>
          </p:cNvSpPr>
          <p:nvPr userDrawn="1"/>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200" smtClean="0"/>
              <a:pPr/>
              <a:t>‹#›</a:t>
            </a:fld>
            <a:endParaRPr lang="en-US" sz="800" b="1" dirty="0">
              <a:solidFill>
                <a:schemeClr val="tx2">
                  <a:lumMod val="75000"/>
                </a:schemeClr>
              </a:solidFill>
              <a:ea typeface="FranklinGothic URW Comp Book" charset="0"/>
              <a:cs typeface="FranklinGothic URW Comp Book" charset="0"/>
            </a:endParaRPr>
          </a:p>
        </p:txBody>
      </p:sp>
      <p:sp>
        <p:nvSpPr>
          <p:cNvPr id="9" name="Content Placeholder 4"/>
          <p:cNvSpPr>
            <a:spLocks noGrp="1"/>
          </p:cNvSpPr>
          <p:nvPr>
            <p:ph sz="quarter" idx="12" hasCustomPrompt="1"/>
          </p:nvPr>
        </p:nvSpPr>
        <p:spPr>
          <a:xfrm>
            <a:off x="223255" y="6484467"/>
            <a:ext cx="8734425" cy="243211"/>
          </a:xfrm>
        </p:spPr>
        <p:txBody>
          <a:bodyPr/>
          <a:lstStyle>
            <a:lvl1pPr marL="0" indent="0">
              <a:buNone/>
              <a:defRPr sz="2800">
                <a:latin typeface="+mj-lt"/>
              </a:defRPr>
            </a:lvl1pPr>
          </a:lstStyle>
          <a:p>
            <a:r>
              <a:rPr lang="en-US" sz="1050" dirty="0">
                <a:solidFill>
                  <a:schemeClr val="tx2"/>
                </a:solidFill>
              </a:rPr>
              <a:t>Enter Section title</a:t>
            </a:r>
            <a:endParaRPr lang="en-US" sz="1050" b="1" dirty="0">
              <a:solidFill>
                <a:schemeClr val="tx2"/>
              </a:solidFill>
              <a:ea typeface="FranklinGothic URW Comp Book" charset="0"/>
              <a:cs typeface="FranklinGothic URW Comp Book" charset="0"/>
            </a:endParaRPr>
          </a:p>
        </p:txBody>
      </p:sp>
      <p:sp>
        <p:nvSpPr>
          <p:cNvPr id="7" name="Title 1">
            <a:extLst>
              <a:ext uri="{FF2B5EF4-FFF2-40B4-BE49-F238E27FC236}">
                <a16:creationId xmlns:a16="http://schemas.microsoft.com/office/drawing/2014/main" id="{7B74E86E-6C3B-884C-B372-349A81F8A9E1}"/>
              </a:ext>
            </a:extLst>
          </p:cNvPr>
          <p:cNvSpPr txBox="1">
            <a:spLocks/>
          </p:cNvSpPr>
          <p:nvPr userDrawn="1"/>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 spc="300" dirty="0">
                <a:solidFill>
                  <a:schemeClr val="tx1">
                    <a:lumMod val="65000"/>
                  </a:schemeClr>
                </a:solidFill>
                <a:latin typeface="Helvetica" pitchFamily="2" charset="0"/>
              </a:rPr>
              <a:t>© FINANCE NEW ORLEANS</a:t>
            </a:r>
            <a:endParaRPr lang="en-US" sz="600" spc="300" dirty="0">
              <a:solidFill>
                <a:schemeClr val="tx1">
                  <a:lumMod val="65000"/>
                </a:schemeClr>
              </a:solidFill>
              <a:latin typeface="Helvetica" pitchFamily="2" charset="0"/>
              <a:ea typeface="FranklinGothic URW Comp Book" charset="0"/>
              <a:cs typeface="FranklinGothic URW Comp Book" charset="0"/>
            </a:endParaRPr>
          </a:p>
        </p:txBody>
      </p:sp>
    </p:spTree>
    <p:extLst>
      <p:ext uri="{BB962C8B-B14F-4D97-AF65-F5344CB8AC3E}">
        <p14:creationId xmlns:p14="http://schemas.microsoft.com/office/powerpoint/2010/main" val="2497942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8">
  <p:cSld name="Title slide 8">
    <p:bg>
      <p:bgPr>
        <a:solidFill>
          <a:srgbClr val="FFFFFF"/>
        </a:solid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71" name="Google Shape;71;p17"/>
          <p:cNvSpPr txBox="1">
            <a:spLocks noGrp="1"/>
          </p:cNvSpPr>
          <p:nvPr>
            <p:ph type="title"/>
          </p:nvPr>
        </p:nvSpPr>
        <p:spPr>
          <a:xfrm>
            <a:off x="618800" y="384167"/>
            <a:ext cx="5051600" cy="1158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72" name="Google Shape;72;p17"/>
          <p:cNvSpPr txBox="1">
            <a:spLocks noGrp="1"/>
          </p:cNvSpPr>
          <p:nvPr>
            <p:ph type="subTitle" idx="1"/>
          </p:nvPr>
        </p:nvSpPr>
        <p:spPr>
          <a:xfrm>
            <a:off x="618800" y="1829833"/>
            <a:ext cx="10083600" cy="4128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Tree>
    <p:extLst>
      <p:ext uri="{BB962C8B-B14F-4D97-AF65-F5344CB8AC3E}">
        <p14:creationId xmlns:p14="http://schemas.microsoft.com/office/powerpoint/2010/main" val="49724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5 2">
  <p:cSld name="Title slide 5 2">
    <p:bg>
      <p:bgPr>
        <a:solidFill>
          <a:srgbClr val="FFFFFF"/>
        </a:solidFill>
        <a:effectLst/>
      </p:bgPr>
    </p:bg>
    <p:spTree>
      <p:nvGrpSpPr>
        <p:cNvPr id="1" name="Shape 78"/>
        <p:cNvGrpSpPr/>
        <p:nvPr/>
      </p:nvGrpSpPr>
      <p:grpSpPr>
        <a:xfrm>
          <a:off x="0" y="0"/>
          <a:ext cx="0" cy="0"/>
          <a:chOff x="0" y="0"/>
          <a:chExt cx="0" cy="0"/>
        </a:xfrm>
      </p:grpSpPr>
      <p:sp>
        <p:nvSpPr>
          <p:cNvPr id="79" name="Google Shape;79;p19"/>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80" name="Google Shape;80;p19"/>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81" name="Google Shape;81;p19"/>
          <p:cNvSpPr txBox="1">
            <a:spLocks noGrp="1"/>
          </p:cNvSpPr>
          <p:nvPr>
            <p:ph type="title" idx="2"/>
          </p:nvPr>
        </p:nvSpPr>
        <p:spPr>
          <a:xfrm>
            <a:off x="618800" y="1269988"/>
            <a:ext cx="3456000" cy="33972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FFFFFF"/>
              </a:buClr>
              <a:buSzPts val="2100"/>
              <a:buFont typeface="Montserrat ExtraBold"/>
              <a:buNone/>
              <a:defRPr sz="2800">
                <a:solidFill>
                  <a:srgbClr val="FFFFFF"/>
                </a:solidFill>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82" name="Google Shape;82;p19"/>
          <p:cNvSpPr txBox="1">
            <a:spLocks noGrp="1"/>
          </p:cNvSpPr>
          <p:nvPr>
            <p:ph type="title" idx="3"/>
          </p:nvPr>
        </p:nvSpPr>
        <p:spPr>
          <a:xfrm>
            <a:off x="6188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chemeClr val="accent1"/>
              </a:buClr>
              <a:buSzPts val="1100"/>
              <a:buFont typeface="Montserrat"/>
              <a:buNone/>
              <a:defRPr sz="1467">
                <a:solidFill>
                  <a:schemeClr val="accent1"/>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83" name="Google Shape;83;p19"/>
          <p:cNvSpPr txBox="1">
            <a:spLocks noGrp="1"/>
          </p:cNvSpPr>
          <p:nvPr>
            <p:ph type="title" idx="4"/>
          </p:nvPr>
        </p:nvSpPr>
        <p:spPr>
          <a:xfrm>
            <a:off x="4368000" y="1269988"/>
            <a:ext cx="3456000" cy="3397200"/>
          </a:xfrm>
          <a:prstGeom prst="rect">
            <a:avLst/>
          </a:prstGeom>
          <a:solidFill>
            <a:srgbClr val="F15941"/>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FFFFFF"/>
              </a:buClr>
              <a:buSzPts val="2100"/>
              <a:buFont typeface="Montserrat ExtraBold"/>
              <a:buNone/>
              <a:defRPr sz="2800">
                <a:solidFill>
                  <a:srgbClr val="FFFFFF"/>
                </a:solidFill>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84" name="Google Shape;84;p19"/>
          <p:cNvSpPr txBox="1">
            <a:spLocks noGrp="1"/>
          </p:cNvSpPr>
          <p:nvPr>
            <p:ph type="title" idx="5"/>
          </p:nvPr>
        </p:nvSpPr>
        <p:spPr>
          <a:xfrm>
            <a:off x="43680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chemeClr val="accent4"/>
              </a:buClr>
              <a:buSzPts val="1100"/>
              <a:buFont typeface="Montserrat"/>
              <a:buNone/>
              <a:defRPr sz="1467">
                <a:solidFill>
                  <a:schemeClr val="accent4"/>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85" name="Google Shape;85;p19"/>
          <p:cNvSpPr txBox="1">
            <a:spLocks noGrp="1"/>
          </p:cNvSpPr>
          <p:nvPr>
            <p:ph type="title" idx="6"/>
          </p:nvPr>
        </p:nvSpPr>
        <p:spPr>
          <a:xfrm>
            <a:off x="8117200" y="1269988"/>
            <a:ext cx="3456000" cy="3397200"/>
          </a:xfrm>
          <a:prstGeom prst="rect">
            <a:avLst/>
          </a:prstGeom>
          <a:solidFill>
            <a:srgbClr val="00C245"/>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FFFFFF"/>
              </a:buClr>
              <a:buSzPts val="2100"/>
              <a:buFont typeface="Montserrat ExtraBold"/>
              <a:buNone/>
              <a:defRPr sz="2800">
                <a:solidFill>
                  <a:srgbClr val="FFFFFF"/>
                </a:solidFill>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86" name="Google Shape;86;p19"/>
          <p:cNvSpPr txBox="1">
            <a:spLocks noGrp="1"/>
          </p:cNvSpPr>
          <p:nvPr>
            <p:ph type="title" idx="7"/>
          </p:nvPr>
        </p:nvSpPr>
        <p:spPr>
          <a:xfrm>
            <a:off x="81172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00C245"/>
              </a:buClr>
              <a:buSzPts val="1100"/>
              <a:buFont typeface="Montserrat"/>
              <a:buNone/>
              <a:defRPr sz="1467">
                <a:solidFill>
                  <a:srgbClr val="00C245"/>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Tree>
    <p:extLst>
      <p:ext uri="{BB962C8B-B14F-4D97-AF65-F5344CB8AC3E}">
        <p14:creationId xmlns:p14="http://schemas.microsoft.com/office/powerpoint/2010/main" val="3561848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8 1 1 1 1">
  <p:cSld name="Title slide 8 1 1 1 1">
    <p:bg>
      <p:bgPr>
        <a:solidFill>
          <a:srgbClr val="FFFFFF"/>
        </a:solidFill>
        <a:effectLst/>
      </p:bgPr>
    </p:bg>
    <p:spTree>
      <p:nvGrpSpPr>
        <p:cNvPr id="1" name="Shape 87"/>
        <p:cNvGrpSpPr/>
        <p:nvPr/>
      </p:nvGrpSpPr>
      <p:grpSpPr>
        <a:xfrm>
          <a:off x="0" y="0"/>
          <a:ext cx="0" cy="0"/>
          <a:chOff x="0" y="0"/>
          <a:chExt cx="0" cy="0"/>
        </a:xfrm>
      </p:grpSpPr>
      <p:sp>
        <p:nvSpPr>
          <p:cNvPr id="88" name="Google Shape;88;p20"/>
          <p:cNvSpPr/>
          <p:nvPr/>
        </p:nvSpPr>
        <p:spPr>
          <a:xfrm>
            <a:off x="6106433" y="-300"/>
            <a:ext cx="6085200" cy="685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sp>
        <p:nvSpPr>
          <p:cNvPr id="89" name="Google Shape;89;p20"/>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90" name="Google Shape;90;p20"/>
          <p:cNvSpPr txBox="1">
            <a:spLocks noGrp="1"/>
          </p:cNvSpPr>
          <p:nvPr>
            <p:ph type="title"/>
          </p:nvPr>
        </p:nvSpPr>
        <p:spPr>
          <a:xfrm>
            <a:off x="618800" y="384167"/>
            <a:ext cx="4892000" cy="1158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91" name="Google Shape;91;p20"/>
          <p:cNvSpPr txBox="1">
            <a:spLocks noGrp="1"/>
          </p:cNvSpPr>
          <p:nvPr>
            <p:ph type="subTitle" idx="1"/>
          </p:nvPr>
        </p:nvSpPr>
        <p:spPr>
          <a:xfrm>
            <a:off x="618800" y="1829833"/>
            <a:ext cx="4892000" cy="4128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92" name="Google Shape;92;p20"/>
          <p:cNvSpPr txBox="1">
            <a:spLocks noGrp="1"/>
          </p:cNvSpPr>
          <p:nvPr>
            <p:ph type="subTitle" idx="2"/>
          </p:nvPr>
        </p:nvSpPr>
        <p:spPr>
          <a:xfrm>
            <a:off x="6899433" y="5117933"/>
            <a:ext cx="4476800" cy="662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pic>
        <p:nvPicPr>
          <p:cNvPr id="93" name="Google Shape;93;p20"/>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94" name="Google Shape;94;p20"/>
          <p:cNvSpPr txBox="1">
            <a:spLocks noGrp="1"/>
          </p:cNvSpPr>
          <p:nvPr>
            <p:ph type="title" idx="3"/>
          </p:nvPr>
        </p:nvSpPr>
        <p:spPr>
          <a:xfrm>
            <a:off x="6899433" y="4532535"/>
            <a:ext cx="3547200" cy="3984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noAutofit/>
          </a:bodyPr>
          <a:lstStyle>
            <a:lvl1pPr lvl="0" algn="l">
              <a:lnSpc>
                <a:spcPct val="100000"/>
              </a:lnSpc>
              <a:spcBef>
                <a:spcPts val="0"/>
              </a:spcBef>
              <a:spcAft>
                <a:spcPts val="0"/>
              </a:spcAft>
              <a:buClr>
                <a:schemeClr val="accent1"/>
              </a:buClr>
              <a:buSzPts val="1400"/>
              <a:buFont typeface="Montserrat ExtraBold"/>
              <a:buNone/>
              <a:defRPr sz="1867">
                <a:solidFill>
                  <a:schemeClr val="accent1"/>
                </a:solidFill>
              </a:defRPr>
            </a:lvl1pPr>
            <a:lvl2pPr lvl="1" algn="ctr">
              <a:lnSpc>
                <a:spcPct val="100000"/>
              </a:lnSpc>
              <a:spcBef>
                <a:spcPts val="0"/>
              </a:spcBef>
              <a:spcAft>
                <a:spcPts val="0"/>
              </a:spcAft>
              <a:buSzPts val="1400"/>
              <a:buNone/>
              <a:defRPr sz="1867"/>
            </a:lvl2pPr>
            <a:lvl3pPr lvl="2" algn="ctr">
              <a:lnSpc>
                <a:spcPct val="100000"/>
              </a:lnSpc>
              <a:spcBef>
                <a:spcPts val="0"/>
              </a:spcBef>
              <a:spcAft>
                <a:spcPts val="0"/>
              </a:spcAft>
              <a:buSzPts val="1400"/>
              <a:buNone/>
              <a:defRPr sz="1867"/>
            </a:lvl3pPr>
            <a:lvl4pPr lvl="3" algn="ctr">
              <a:lnSpc>
                <a:spcPct val="100000"/>
              </a:lnSpc>
              <a:spcBef>
                <a:spcPts val="0"/>
              </a:spcBef>
              <a:spcAft>
                <a:spcPts val="0"/>
              </a:spcAft>
              <a:buSzPts val="1400"/>
              <a:buNone/>
              <a:defRPr sz="1867"/>
            </a:lvl4pPr>
            <a:lvl5pPr lvl="4" algn="ctr">
              <a:lnSpc>
                <a:spcPct val="100000"/>
              </a:lnSpc>
              <a:spcBef>
                <a:spcPts val="0"/>
              </a:spcBef>
              <a:spcAft>
                <a:spcPts val="0"/>
              </a:spcAft>
              <a:buSzPts val="1400"/>
              <a:buNone/>
              <a:defRPr sz="1867"/>
            </a:lvl5pPr>
            <a:lvl6pPr lvl="5" algn="ctr">
              <a:lnSpc>
                <a:spcPct val="100000"/>
              </a:lnSpc>
              <a:spcBef>
                <a:spcPts val="0"/>
              </a:spcBef>
              <a:spcAft>
                <a:spcPts val="0"/>
              </a:spcAft>
              <a:buSzPts val="1400"/>
              <a:buNone/>
              <a:defRPr sz="1867"/>
            </a:lvl6pPr>
            <a:lvl7pPr lvl="6" algn="ctr">
              <a:lnSpc>
                <a:spcPct val="100000"/>
              </a:lnSpc>
              <a:spcBef>
                <a:spcPts val="0"/>
              </a:spcBef>
              <a:spcAft>
                <a:spcPts val="0"/>
              </a:spcAft>
              <a:buSzPts val="1400"/>
              <a:buNone/>
              <a:defRPr sz="1867"/>
            </a:lvl7pPr>
            <a:lvl8pPr lvl="7" algn="ctr">
              <a:lnSpc>
                <a:spcPct val="100000"/>
              </a:lnSpc>
              <a:spcBef>
                <a:spcPts val="0"/>
              </a:spcBef>
              <a:spcAft>
                <a:spcPts val="0"/>
              </a:spcAft>
              <a:buSzPts val="1400"/>
              <a:buNone/>
              <a:defRPr sz="1867"/>
            </a:lvl8pPr>
            <a:lvl9pPr lvl="8" algn="ctr">
              <a:lnSpc>
                <a:spcPct val="100000"/>
              </a:lnSpc>
              <a:spcBef>
                <a:spcPts val="0"/>
              </a:spcBef>
              <a:spcAft>
                <a:spcPts val="0"/>
              </a:spcAft>
              <a:buSzPts val="1400"/>
              <a:buNone/>
              <a:defRPr sz="1867"/>
            </a:lvl9pPr>
          </a:lstStyle>
          <a:p>
            <a:endParaRPr/>
          </a:p>
        </p:txBody>
      </p:sp>
      <p:cxnSp>
        <p:nvCxnSpPr>
          <p:cNvPr id="95" name="Google Shape;95;p20"/>
          <p:cNvCxnSpPr/>
          <p:nvPr/>
        </p:nvCxnSpPr>
        <p:spPr>
          <a:xfrm>
            <a:off x="6106433" y="0"/>
            <a:ext cx="0" cy="6858000"/>
          </a:xfrm>
          <a:prstGeom prst="straightConnector1">
            <a:avLst/>
          </a:prstGeom>
          <a:noFill/>
          <a:ln w="25400" cap="flat" cmpd="sng">
            <a:solidFill>
              <a:srgbClr val="000000"/>
            </a:solidFill>
            <a:prstDash val="solid"/>
            <a:miter lim="800000"/>
            <a:headEnd type="none" w="sm" len="sm"/>
            <a:tailEnd type="none" w="sm" len="sm"/>
          </a:ln>
        </p:spPr>
      </p:cxnSp>
    </p:spTree>
    <p:extLst>
      <p:ext uri="{BB962C8B-B14F-4D97-AF65-F5344CB8AC3E}">
        <p14:creationId xmlns:p14="http://schemas.microsoft.com/office/powerpoint/2010/main" val="787801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7">
  <p:cSld name="Title slide 7">
    <p:bg>
      <p:bgPr>
        <a:solidFill>
          <a:srgbClr val="FFFFFF"/>
        </a:solidFill>
        <a:effectLst/>
      </p:bgPr>
    </p:bg>
    <p:spTree>
      <p:nvGrpSpPr>
        <p:cNvPr id="1" name="Shape 96"/>
        <p:cNvGrpSpPr/>
        <p:nvPr/>
      </p:nvGrpSpPr>
      <p:grpSpPr>
        <a:xfrm>
          <a:off x="0" y="0"/>
          <a:ext cx="0" cy="0"/>
          <a:chOff x="0" y="0"/>
          <a:chExt cx="0" cy="0"/>
        </a:xfrm>
      </p:grpSpPr>
      <p:sp>
        <p:nvSpPr>
          <p:cNvPr id="97" name="Google Shape;97;p21"/>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98" name="Google Shape;98;p21"/>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99" name="Google Shape;99;p21"/>
          <p:cNvSpPr txBox="1">
            <a:spLocks noGrp="1"/>
          </p:cNvSpPr>
          <p:nvPr>
            <p:ph type="subTitle" idx="1"/>
          </p:nvPr>
        </p:nvSpPr>
        <p:spPr>
          <a:xfrm>
            <a:off x="618800" y="1340533"/>
            <a:ext cx="5349600" cy="4128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100" name="Google Shape;100;p21"/>
          <p:cNvSpPr txBox="1">
            <a:spLocks noGrp="1"/>
          </p:cNvSpPr>
          <p:nvPr>
            <p:ph type="subTitle" idx="2"/>
          </p:nvPr>
        </p:nvSpPr>
        <p:spPr>
          <a:xfrm>
            <a:off x="6207400" y="1340533"/>
            <a:ext cx="5349600" cy="4128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Tree>
    <p:extLst>
      <p:ext uri="{BB962C8B-B14F-4D97-AF65-F5344CB8AC3E}">
        <p14:creationId xmlns:p14="http://schemas.microsoft.com/office/powerpoint/2010/main" val="3034854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6">
  <p:cSld name="Title slide 6">
    <p:bg>
      <p:bgPr>
        <a:solidFill>
          <a:srgbClr val="FFFFFF"/>
        </a:solidFill>
        <a:effectLst/>
      </p:bgPr>
    </p:bg>
    <p:spTree>
      <p:nvGrpSpPr>
        <p:cNvPr id="1" name="Shape 101"/>
        <p:cNvGrpSpPr/>
        <p:nvPr/>
      </p:nvGrpSpPr>
      <p:grpSpPr>
        <a:xfrm>
          <a:off x="0" y="0"/>
          <a:ext cx="0" cy="0"/>
          <a:chOff x="0" y="0"/>
          <a:chExt cx="0" cy="0"/>
        </a:xfrm>
      </p:grpSpPr>
      <p:sp>
        <p:nvSpPr>
          <p:cNvPr id="102" name="Google Shape;102;p22"/>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103" name="Google Shape;103;p22"/>
          <p:cNvSpPr txBox="1">
            <a:spLocks noGrp="1"/>
          </p:cNvSpPr>
          <p:nvPr>
            <p:ph type="title"/>
          </p:nvPr>
        </p:nvSpPr>
        <p:spPr>
          <a:xfrm>
            <a:off x="618800" y="384181"/>
            <a:ext cx="4636800" cy="1030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104" name="Google Shape;104;p22"/>
          <p:cNvSpPr txBox="1">
            <a:spLocks noGrp="1"/>
          </p:cNvSpPr>
          <p:nvPr>
            <p:ph type="subTitle" idx="1"/>
          </p:nvPr>
        </p:nvSpPr>
        <p:spPr>
          <a:xfrm>
            <a:off x="618800" y="1821267"/>
            <a:ext cx="10083600" cy="3849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Tree>
    <p:extLst>
      <p:ext uri="{BB962C8B-B14F-4D97-AF65-F5344CB8AC3E}">
        <p14:creationId xmlns:p14="http://schemas.microsoft.com/office/powerpoint/2010/main" val="4225422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5">
  <p:cSld name="Title slide 5">
    <p:bg>
      <p:bgPr>
        <a:solidFill>
          <a:srgbClr val="FFFFFF"/>
        </a:solidFill>
        <a:effectLst/>
      </p:bgPr>
    </p:bg>
    <p:spTree>
      <p:nvGrpSpPr>
        <p:cNvPr id="1" name="Shape 105"/>
        <p:cNvGrpSpPr/>
        <p:nvPr/>
      </p:nvGrpSpPr>
      <p:grpSpPr>
        <a:xfrm>
          <a:off x="0" y="0"/>
          <a:ext cx="0" cy="0"/>
          <a:chOff x="0" y="0"/>
          <a:chExt cx="0" cy="0"/>
        </a:xfrm>
      </p:grpSpPr>
      <p:sp>
        <p:nvSpPr>
          <p:cNvPr id="106" name="Google Shape;106;p23"/>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107" name="Google Shape;107;p23"/>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91128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EC8F-0C06-404A-B005-D625E6247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D5026-38AE-624E-999F-C0DD7F5CD3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165D1-BB32-4A4A-B5B1-8589F7879C43}"/>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5" name="Footer Placeholder 4">
            <a:extLst>
              <a:ext uri="{FF2B5EF4-FFF2-40B4-BE49-F238E27FC236}">
                <a16:creationId xmlns:a16="http://schemas.microsoft.com/office/drawing/2014/main" id="{C2C1C0FF-3AB3-8C47-821A-D7102DCFA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7D4F5-999D-0C45-85A2-89D12643AEBB}"/>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3797042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5 3">
  <p:cSld name="Title slide 5 3">
    <p:bg>
      <p:bgPr>
        <a:solidFill>
          <a:srgbClr val="FFFFFF"/>
        </a:solidFill>
        <a:effectLst/>
      </p:bgPr>
    </p:bg>
    <p:spTree>
      <p:nvGrpSpPr>
        <p:cNvPr id="1" name="Shape 108"/>
        <p:cNvGrpSpPr/>
        <p:nvPr/>
      </p:nvGrpSpPr>
      <p:grpSpPr>
        <a:xfrm>
          <a:off x="0" y="0"/>
          <a:ext cx="0" cy="0"/>
          <a:chOff x="0" y="0"/>
          <a:chExt cx="0" cy="0"/>
        </a:xfrm>
      </p:grpSpPr>
      <p:sp>
        <p:nvSpPr>
          <p:cNvPr id="109" name="Google Shape;109;p24"/>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110" name="Google Shape;110;p24"/>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111" name="Google Shape;111;p24"/>
          <p:cNvSpPr txBox="1">
            <a:spLocks noGrp="1"/>
          </p:cNvSpPr>
          <p:nvPr>
            <p:ph type="title" idx="2"/>
          </p:nvPr>
        </p:nvSpPr>
        <p:spPr>
          <a:xfrm>
            <a:off x="618800" y="1247908"/>
            <a:ext cx="35720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endParaRPr/>
          </a:p>
        </p:txBody>
      </p:sp>
      <p:sp>
        <p:nvSpPr>
          <p:cNvPr id="112" name="Google Shape;112;p24"/>
          <p:cNvSpPr txBox="1">
            <a:spLocks noGrp="1"/>
          </p:cNvSpPr>
          <p:nvPr>
            <p:ph type="title" idx="3"/>
          </p:nvPr>
        </p:nvSpPr>
        <p:spPr>
          <a:xfrm>
            <a:off x="6096000" y="1247908"/>
            <a:ext cx="35720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1273201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5 2 1">
  <p:cSld name="Title slide 5 2 1">
    <p:bg>
      <p:bgPr>
        <a:solidFill>
          <a:srgbClr val="FFFFFF"/>
        </a:solidFill>
        <a:effectLst/>
      </p:bgPr>
    </p:bg>
    <p:spTree>
      <p:nvGrpSpPr>
        <p:cNvPr id="1" name="Shape 113"/>
        <p:cNvGrpSpPr/>
        <p:nvPr/>
      </p:nvGrpSpPr>
      <p:grpSpPr>
        <a:xfrm>
          <a:off x="0" y="0"/>
          <a:ext cx="0" cy="0"/>
          <a:chOff x="0" y="0"/>
          <a:chExt cx="0" cy="0"/>
        </a:xfrm>
      </p:grpSpPr>
      <p:sp>
        <p:nvSpPr>
          <p:cNvPr id="114" name="Google Shape;114;p25"/>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115" name="Google Shape;115;p25"/>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116" name="Google Shape;116;p25"/>
          <p:cNvSpPr txBox="1">
            <a:spLocks noGrp="1"/>
          </p:cNvSpPr>
          <p:nvPr>
            <p:ph type="title" idx="2"/>
          </p:nvPr>
        </p:nvSpPr>
        <p:spPr>
          <a:xfrm>
            <a:off x="618800" y="4667793"/>
            <a:ext cx="3456000" cy="10464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FFFFFF"/>
              </a:buClr>
              <a:buSzPts val="1600"/>
              <a:buFont typeface="Montserrat ExtraBold"/>
              <a:buNone/>
              <a:defRPr sz="2133">
                <a:solidFill>
                  <a:srgbClr val="FFFFFF"/>
                </a:solidFill>
              </a:defRPr>
            </a:lvl1pPr>
            <a:lvl2pPr lvl="1" algn="ctr">
              <a:lnSpc>
                <a:spcPct val="100000"/>
              </a:lnSpc>
              <a:spcBef>
                <a:spcPts val="0"/>
              </a:spcBef>
              <a:spcAft>
                <a:spcPts val="0"/>
              </a:spcAft>
              <a:buClr>
                <a:srgbClr val="FFFFFF"/>
              </a:buClr>
              <a:buSzPts val="1600"/>
              <a:buNone/>
              <a:defRPr sz="2133">
                <a:solidFill>
                  <a:srgbClr val="FFFFFF"/>
                </a:solidFill>
              </a:defRPr>
            </a:lvl2pPr>
            <a:lvl3pPr lvl="2" algn="ctr">
              <a:lnSpc>
                <a:spcPct val="100000"/>
              </a:lnSpc>
              <a:spcBef>
                <a:spcPts val="0"/>
              </a:spcBef>
              <a:spcAft>
                <a:spcPts val="0"/>
              </a:spcAft>
              <a:buClr>
                <a:srgbClr val="FFFFFF"/>
              </a:buClr>
              <a:buSzPts val="1600"/>
              <a:buNone/>
              <a:defRPr sz="2133">
                <a:solidFill>
                  <a:srgbClr val="FFFFFF"/>
                </a:solidFill>
              </a:defRPr>
            </a:lvl3pPr>
            <a:lvl4pPr lvl="3" algn="ctr">
              <a:lnSpc>
                <a:spcPct val="100000"/>
              </a:lnSpc>
              <a:spcBef>
                <a:spcPts val="0"/>
              </a:spcBef>
              <a:spcAft>
                <a:spcPts val="0"/>
              </a:spcAft>
              <a:buClr>
                <a:srgbClr val="FFFFFF"/>
              </a:buClr>
              <a:buSzPts val="1600"/>
              <a:buNone/>
              <a:defRPr sz="2133">
                <a:solidFill>
                  <a:srgbClr val="FFFFFF"/>
                </a:solidFill>
              </a:defRPr>
            </a:lvl4pPr>
            <a:lvl5pPr lvl="4" algn="ctr">
              <a:lnSpc>
                <a:spcPct val="100000"/>
              </a:lnSpc>
              <a:spcBef>
                <a:spcPts val="0"/>
              </a:spcBef>
              <a:spcAft>
                <a:spcPts val="0"/>
              </a:spcAft>
              <a:buClr>
                <a:srgbClr val="FFFFFF"/>
              </a:buClr>
              <a:buSzPts val="1600"/>
              <a:buNone/>
              <a:defRPr sz="2133">
                <a:solidFill>
                  <a:srgbClr val="FFFFFF"/>
                </a:solidFill>
              </a:defRPr>
            </a:lvl5pPr>
            <a:lvl6pPr lvl="5" algn="ctr">
              <a:lnSpc>
                <a:spcPct val="100000"/>
              </a:lnSpc>
              <a:spcBef>
                <a:spcPts val="0"/>
              </a:spcBef>
              <a:spcAft>
                <a:spcPts val="0"/>
              </a:spcAft>
              <a:buClr>
                <a:srgbClr val="FFFFFF"/>
              </a:buClr>
              <a:buSzPts val="1600"/>
              <a:buNone/>
              <a:defRPr sz="2133">
                <a:solidFill>
                  <a:srgbClr val="FFFFFF"/>
                </a:solidFill>
              </a:defRPr>
            </a:lvl6pPr>
            <a:lvl7pPr lvl="6" algn="ctr">
              <a:lnSpc>
                <a:spcPct val="100000"/>
              </a:lnSpc>
              <a:spcBef>
                <a:spcPts val="0"/>
              </a:spcBef>
              <a:spcAft>
                <a:spcPts val="0"/>
              </a:spcAft>
              <a:buClr>
                <a:srgbClr val="FFFFFF"/>
              </a:buClr>
              <a:buSzPts val="1600"/>
              <a:buNone/>
              <a:defRPr sz="2133">
                <a:solidFill>
                  <a:srgbClr val="FFFFFF"/>
                </a:solidFill>
              </a:defRPr>
            </a:lvl7pPr>
            <a:lvl8pPr lvl="7" algn="ctr">
              <a:lnSpc>
                <a:spcPct val="100000"/>
              </a:lnSpc>
              <a:spcBef>
                <a:spcPts val="0"/>
              </a:spcBef>
              <a:spcAft>
                <a:spcPts val="0"/>
              </a:spcAft>
              <a:buClr>
                <a:srgbClr val="FFFFFF"/>
              </a:buClr>
              <a:buSzPts val="1600"/>
              <a:buNone/>
              <a:defRPr sz="2133">
                <a:solidFill>
                  <a:srgbClr val="FFFFFF"/>
                </a:solidFill>
              </a:defRPr>
            </a:lvl8pPr>
            <a:lvl9pPr lvl="8" algn="ctr">
              <a:lnSpc>
                <a:spcPct val="100000"/>
              </a:lnSpc>
              <a:spcBef>
                <a:spcPts val="0"/>
              </a:spcBef>
              <a:spcAft>
                <a:spcPts val="0"/>
              </a:spcAft>
              <a:buClr>
                <a:srgbClr val="FFFFFF"/>
              </a:buClr>
              <a:buSzPts val="1600"/>
              <a:buNone/>
              <a:defRPr sz="2133">
                <a:solidFill>
                  <a:srgbClr val="FFFFFF"/>
                </a:solidFill>
              </a:defRPr>
            </a:lvl9pPr>
          </a:lstStyle>
          <a:p>
            <a:endParaRPr/>
          </a:p>
        </p:txBody>
      </p:sp>
      <p:sp>
        <p:nvSpPr>
          <p:cNvPr id="117" name="Google Shape;117;p25"/>
          <p:cNvSpPr txBox="1">
            <a:spLocks noGrp="1"/>
          </p:cNvSpPr>
          <p:nvPr>
            <p:ph type="title" idx="3"/>
          </p:nvPr>
        </p:nvSpPr>
        <p:spPr>
          <a:xfrm>
            <a:off x="8117200" y="4667793"/>
            <a:ext cx="3456000" cy="1046400"/>
          </a:xfrm>
          <a:prstGeom prst="rect">
            <a:avLst/>
          </a:prstGeom>
          <a:solidFill>
            <a:srgbClr val="00C245"/>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FFFFFF"/>
              </a:buClr>
              <a:buSzPts val="1600"/>
              <a:buFont typeface="Montserrat ExtraBold"/>
              <a:buNone/>
              <a:defRPr sz="2133">
                <a:solidFill>
                  <a:srgbClr val="FFFFFF"/>
                </a:solidFill>
              </a:defRPr>
            </a:lvl1pPr>
            <a:lvl2pPr lvl="1" algn="ctr">
              <a:lnSpc>
                <a:spcPct val="100000"/>
              </a:lnSpc>
              <a:spcBef>
                <a:spcPts val="0"/>
              </a:spcBef>
              <a:spcAft>
                <a:spcPts val="0"/>
              </a:spcAft>
              <a:buClr>
                <a:srgbClr val="FFFFFF"/>
              </a:buClr>
              <a:buSzPts val="1600"/>
              <a:buNone/>
              <a:defRPr sz="2133">
                <a:solidFill>
                  <a:srgbClr val="FFFFFF"/>
                </a:solidFill>
              </a:defRPr>
            </a:lvl2pPr>
            <a:lvl3pPr lvl="2" algn="ctr">
              <a:lnSpc>
                <a:spcPct val="100000"/>
              </a:lnSpc>
              <a:spcBef>
                <a:spcPts val="0"/>
              </a:spcBef>
              <a:spcAft>
                <a:spcPts val="0"/>
              </a:spcAft>
              <a:buClr>
                <a:srgbClr val="FFFFFF"/>
              </a:buClr>
              <a:buSzPts val="1600"/>
              <a:buNone/>
              <a:defRPr sz="2133">
                <a:solidFill>
                  <a:srgbClr val="FFFFFF"/>
                </a:solidFill>
              </a:defRPr>
            </a:lvl3pPr>
            <a:lvl4pPr lvl="3" algn="ctr">
              <a:lnSpc>
                <a:spcPct val="100000"/>
              </a:lnSpc>
              <a:spcBef>
                <a:spcPts val="0"/>
              </a:spcBef>
              <a:spcAft>
                <a:spcPts val="0"/>
              </a:spcAft>
              <a:buClr>
                <a:srgbClr val="FFFFFF"/>
              </a:buClr>
              <a:buSzPts val="1600"/>
              <a:buNone/>
              <a:defRPr sz="2133">
                <a:solidFill>
                  <a:srgbClr val="FFFFFF"/>
                </a:solidFill>
              </a:defRPr>
            </a:lvl4pPr>
            <a:lvl5pPr lvl="4" algn="ctr">
              <a:lnSpc>
                <a:spcPct val="100000"/>
              </a:lnSpc>
              <a:spcBef>
                <a:spcPts val="0"/>
              </a:spcBef>
              <a:spcAft>
                <a:spcPts val="0"/>
              </a:spcAft>
              <a:buClr>
                <a:srgbClr val="FFFFFF"/>
              </a:buClr>
              <a:buSzPts val="1600"/>
              <a:buNone/>
              <a:defRPr sz="2133">
                <a:solidFill>
                  <a:srgbClr val="FFFFFF"/>
                </a:solidFill>
              </a:defRPr>
            </a:lvl5pPr>
            <a:lvl6pPr lvl="5" algn="ctr">
              <a:lnSpc>
                <a:spcPct val="100000"/>
              </a:lnSpc>
              <a:spcBef>
                <a:spcPts val="0"/>
              </a:spcBef>
              <a:spcAft>
                <a:spcPts val="0"/>
              </a:spcAft>
              <a:buClr>
                <a:srgbClr val="FFFFFF"/>
              </a:buClr>
              <a:buSzPts val="1600"/>
              <a:buNone/>
              <a:defRPr sz="2133">
                <a:solidFill>
                  <a:srgbClr val="FFFFFF"/>
                </a:solidFill>
              </a:defRPr>
            </a:lvl6pPr>
            <a:lvl7pPr lvl="6" algn="ctr">
              <a:lnSpc>
                <a:spcPct val="100000"/>
              </a:lnSpc>
              <a:spcBef>
                <a:spcPts val="0"/>
              </a:spcBef>
              <a:spcAft>
                <a:spcPts val="0"/>
              </a:spcAft>
              <a:buClr>
                <a:srgbClr val="FFFFFF"/>
              </a:buClr>
              <a:buSzPts val="1600"/>
              <a:buNone/>
              <a:defRPr sz="2133">
                <a:solidFill>
                  <a:srgbClr val="FFFFFF"/>
                </a:solidFill>
              </a:defRPr>
            </a:lvl7pPr>
            <a:lvl8pPr lvl="7" algn="ctr">
              <a:lnSpc>
                <a:spcPct val="100000"/>
              </a:lnSpc>
              <a:spcBef>
                <a:spcPts val="0"/>
              </a:spcBef>
              <a:spcAft>
                <a:spcPts val="0"/>
              </a:spcAft>
              <a:buClr>
                <a:srgbClr val="FFFFFF"/>
              </a:buClr>
              <a:buSzPts val="1600"/>
              <a:buNone/>
              <a:defRPr sz="2133">
                <a:solidFill>
                  <a:srgbClr val="FFFFFF"/>
                </a:solidFill>
              </a:defRPr>
            </a:lvl8pPr>
            <a:lvl9pPr lvl="8" algn="ctr">
              <a:lnSpc>
                <a:spcPct val="100000"/>
              </a:lnSpc>
              <a:spcBef>
                <a:spcPts val="0"/>
              </a:spcBef>
              <a:spcAft>
                <a:spcPts val="0"/>
              </a:spcAft>
              <a:buClr>
                <a:srgbClr val="FFFFFF"/>
              </a:buClr>
              <a:buSzPts val="1600"/>
              <a:buNone/>
              <a:defRPr sz="2133">
                <a:solidFill>
                  <a:srgbClr val="FFFFFF"/>
                </a:solidFill>
              </a:defRPr>
            </a:lvl9pPr>
          </a:lstStyle>
          <a:p>
            <a:endParaRPr/>
          </a:p>
        </p:txBody>
      </p:sp>
      <p:sp>
        <p:nvSpPr>
          <p:cNvPr id="118" name="Google Shape;118;p25"/>
          <p:cNvSpPr txBox="1">
            <a:spLocks noGrp="1"/>
          </p:cNvSpPr>
          <p:nvPr>
            <p:ph type="title" idx="4"/>
          </p:nvPr>
        </p:nvSpPr>
        <p:spPr>
          <a:xfrm>
            <a:off x="4368000" y="4667793"/>
            <a:ext cx="3456000" cy="1046400"/>
          </a:xfrm>
          <a:prstGeom prst="rect">
            <a:avLst/>
          </a:prstGeom>
          <a:solidFill>
            <a:srgbClr val="F15941"/>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FFFFFF"/>
              </a:buClr>
              <a:buSzPts val="1600"/>
              <a:buFont typeface="Montserrat ExtraBold"/>
              <a:buNone/>
              <a:defRPr sz="2133">
                <a:solidFill>
                  <a:srgbClr val="FFFFFF"/>
                </a:solidFill>
              </a:defRPr>
            </a:lvl1pPr>
            <a:lvl2pPr lvl="1" algn="ctr">
              <a:lnSpc>
                <a:spcPct val="100000"/>
              </a:lnSpc>
              <a:spcBef>
                <a:spcPts val="0"/>
              </a:spcBef>
              <a:spcAft>
                <a:spcPts val="0"/>
              </a:spcAft>
              <a:buClr>
                <a:srgbClr val="FFFFFF"/>
              </a:buClr>
              <a:buSzPts val="1600"/>
              <a:buNone/>
              <a:defRPr sz="2133">
                <a:solidFill>
                  <a:srgbClr val="FFFFFF"/>
                </a:solidFill>
              </a:defRPr>
            </a:lvl2pPr>
            <a:lvl3pPr lvl="2" algn="ctr">
              <a:lnSpc>
                <a:spcPct val="100000"/>
              </a:lnSpc>
              <a:spcBef>
                <a:spcPts val="0"/>
              </a:spcBef>
              <a:spcAft>
                <a:spcPts val="0"/>
              </a:spcAft>
              <a:buClr>
                <a:srgbClr val="FFFFFF"/>
              </a:buClr>
              <a:buSzPts val="1600"/>
              <a:buNone/>
              <a:defRPr sz="2133">
                <a:solidFill>
                  <a:srgbClr val="FFFFFF"/>
                </a:solidFill>
              </a:defRPr>
            </a:lvl3pPr>
            <a:lvl4pPr lvl="3" algn="ctr">
              <a:lnSpc>
                <a:spcPct val="100000"/>
              </a:lnSpc>
              <a:spcBef>
                <a:spcPts val="0"/>
              </a:spcBef>
              <a:spcAft>
                <a:spcPts val="0"/>
              </a:spcAft>
              <a:buClr>
                <a:srgbClr val="FFFFFF"/>
              </a:buClr>
              <a:buSzPts val="1600"/>
              <a:buNone/>
              <a:defRPr sz="2133">
                <a:solidFill>
                  <a:srgbClr val="FFFFFF"/>
                </a:solidFill>
              </a:defRPr>
            </a:lvl4pPr>
            <a:lvl5pPr lvl="4" algn="ctr">
              <a:lnSpc>
                <a:spcPct val="100000"/>
              </a:lnSpc>
              <a:spcBef>
                <a:spcPts val="0"/>
              </a:spcBef>
              <a:spcAft>
                <a:spcPts val="0"/>
              </a:spcAft>
              <a:buClr>
                <a:srgbClr val="FFFFFF"/>
              </a:buClr>
              <a:buSzPts val="1600"/>
              <a:buNone/>
              <a:defRPr sz="2133">
                <a:solidFill>
                  <a:srgbClr val="FFFFFF"/>
                </a:solidFill>
              </a:defRPr>
            </a:lvl5pPr>
            <a:lvl6pPr lvl="5" algn="ctr">
              <a:lnSpc>
                <a:spcPct val="100000"/>
              </a:lnSpc>
              <a:spcBef>
                <a:spcPts val="0"/>
              </a:spcBef>
              <a:spcAft>
                <a:spcPts val="0"/>
              </a:spcAft>
              <a:buClr>
                <a:srgbClr val="FFFFFF"/>
              </a:buClr>
              <a:buSzPts val="1600"/>
              <a:buNone/>
              <a:defRPr sz="2133">
                <a:solidFill>
                  <a:srgbClr val="FFFFFF"/>
                </a:solidFill>
              </a:defRPr>
            </a:lvl6pPr>
            <a:lvl7pPr lvl="6" algn="ctr">
              <a:lnSpc>
                <a:spcPct val="100000"/>
              </a:lnSpc>
              <a:spcBef>
                <a:spcPts val="0"/>
              </a:spcBef>
              <a:spcAft>
                <a:spcPts val="0"/>
              </a:spcAft>
              <a:buClr>
                <a:srgbClr val="FFFFFF"/>
              </a:buClr>
              <a:buSzPts val="1600"/>
              <a:buNone/>
              <a:defRPr sz="2133">
                <a:solidFill>
                  <a:srgbClr val="FFFFFF"/>
                </a:solidFill>
              </a:defRPr>
            </a:lvl7pPr>
            <a:lvl8pPr lvl="7" algn="ctr">
              <a:lnSpc>
                <a:spcPct val="100000"/>
              </a:lnSpc>
              <a:spcBef>
                <a:spcPts val="0"/>
              </a:spcBef>
              <a:spcAft>
                <a:spcPts val="0"/>
              </a:spcAft>
              <a:buClr>
                <a:srgbClr val="FFFFFF"/>
              </a:buClr>
              <a:buSzPts val="1600"/>
              <a:buNone/>
              <a:defRPr sz="2133">
                <a:solidFill>
                  <a:srgbClr val="FFFFFF"/>
                </a:solidFill>
              </a:defRPr>
            </a:lvl8pPr>
            <a:lvl9pPr lvl="8" algn="ctr">
              <a:lnSpc>
                <a:spcPct val="100000"/>
              </a:lnSpc>
              <a:spcBef>
                <a:spcPts val="0"/>
              </a:spcBef>
              <a:spcAft>
                <a:spcPts val="0"/>
              </a:spcAft>
              <a:buClr>
                <a:srgbClr val="FFFFFF"/>
              </a:buClr>
              <a:buSzPts val="1600"/>
              <a:buNone/>
              <a:defRPr sz="2133">
                <a:solidFill>
                  <a:srgbClr val="FFFFFF"/>
                </a:solidFill>
              </a:defRPr>
            </a:lvl9pPr>
          </a:lstStyle>
          <a:p>
            <a:endParaRPr/>
          </a:p>
        </p:txBody>
      </p:sp>
    </p:spTree>
    <p:extLst>
      <p:ext uri="{BB962C8B-B14F-4D97-AF65-F5344CB8AC3E}">
        <p14:creationId xmlns:p14="http://schemas.microsoft.com/office/powerpoint/2010/main" val="60076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5 2 1 1">
  <p:cSld name="Title slide 5 2 1 1">
    <p:bg>
      <p:bgPr>
        <a:solidFill>
          <a:srgbClr val="FFFFFF"/>
        </a:solidFill>
        <a:effectLst/>
      </p:bgPr>
    </p:bg>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121" name="Google Shape;121;p26"/>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122" name="Google Shape;122;p26"/>
          <p:cNvSpPr txBox="1">
            <a:spLocks noGrp="1"/>
          </p:cNvSpPr>
          <p:nvPr>
            <p:ph type="title" idx="2"/>
          </p:nvPr>
        </p:nvSpPr>
        <p:spPr>
          <a:xfrm>
            <a:off x="618800" y="1270000"/>
            <a:ext cx="2520000" cy="33972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000000"/>
              </a:buClr>
              <a:buSzPts val="2100"/>
              <a:buFont typeface="Montserrat ExtraBold"/>
              <a:buNone/>
              <a:defRPr sz="2800">
                <a:solidFill>
                  <a:srgbClr val="000000"/>
                </a:solidFill>
              </a:defRPr>
            </a:lvl1pPr>
            <a:lvl2pPr lvl="1" algn="ctr">
              <a:lnSpc>
                <a:spcPct val="100000"/>
              </a:lnSpc>
              <a:spcBef>
                <a:spcPts val="0"/>
              </a:spcBef>
              <a:spcAft>
                <a:spcPts val="0"/>
              </a:spcAft>
              <a:buClr>
                <a:srgbClr val="000000"/>
              </a:buClr>
              <a:buSzPts val="1400"/>
              <a:buNone/>
              <a:defRPr sz="1867">
                <a:solidFill>
                  <a:srgbClr val="000000"/>
                </a:solidFill>
              </a:defRPr>
            </a:lvl2pPr>
            <a:lvl3pPr lvl="2" algn="ctr">
              <a:lnSpc>
                <a:spcPct val="100000"/>
              </a:lnSpc>
              <a:spcBef>
                <a:spcPts val="0"/>
              </a:spcBef>
              <a:spcAft>
                <a:spcPts val="0"/>
              </a:spcAft>
              <a:buClr>
                <a:srgbClr val="000000"/>
              </a:buClr>
              <a:buSzPts val="1400"/>
              <a:buNone/>
              <a:defRPr sz="1867">
                <a:solidFill>
                  <a:srgbClr val="000000"/>
                </a:solidFill>
              </a:defRPr>
            </a:lvl3pPr>
            <a:lvl4pPr lvl="3" algn="ctr">
              <a:lnSpc>
                <a:spcPct val="100000"/>
              </a:lnSpc>
              <a:spcBef>
                <a:spcPts val="0"/>
              </a:spcBef>
              <a:spcAft>
                <a:spcPts val="0"/>
              </a:spcAft>
              <a:buClr>
                <a:srgbClr val="000000"/>
              </a:buClr>
              <a:buSzPts val="1400"/>
              <a:buNone/>
              <a:defRPr sz="1867">
                <a:solidFill>
                  <a:srgbClr val="000000"/>
                </a:solidFill>
              </a:defRPr>
            </a:lvl4pPr>
            <a:lvl5pPr lvl="4" algn="ctr">
              <a:lnSpc>
                <a:spcPct val="100000"/>
              </a:lnSpc>
              <a:spcBef>
                <a:spcPts val="0"/>
              </a:spcBef>
              <a:spcAft>
                <a:spcPts val="0"/>
              </a:spcAft>
              <a:buClr>
                <a:srgbClr val="000000"/>
              </a:buClr>
              <a:buSzPts val="1400"/>
              <a:buNone/>
              <a:defRPr sz="1867">
                <a:solidFill>
                  <a:srgbClr val="000000"/>
                </a:solidFill>
              </a:defRPr>
            </a:lvl5pPr>
            <a:lvl6pPr lvl="5" algn="ctr">
              <a:lnSpc>
                <a:spcPct val="100000"/>
              </a:lnSpc>
              <a:spcBef>
                <a:spcPts val="0"/>
              </a:spcBef>
              <a:spcAft>
                <a:spcPts val="0"/>
              </a:spcAft>
              <a:buClr>
                <a:srgbClr val="000000"/>
              </a:buClr>
              <a:buSzPts val="1400"/>
              <a:buNone/>
              <a:defRPr sz="1867">
                <a:solidFill>
                  <a:srgbClr val="000000"/>
                </a:solidFill>
              </a:defRPr>
            </a:lvl6pPr>
            <a:lvl7pPr lvl="6" algn="ctr">
              <a:lnSpc>
                <a:spcPct val="100000"/>
              </a:lnSpc>
              <a:spcBef>
                <a:spcPts val="0"/>
              </a:spcBef>
              <a:spcAft>
                <a:spcPts val="0"/>
              </a:spcAft>
              <a:buClr>
                <a:srgbClr val="000000"/>
              </a:buClr>
              <a:buSzPts val="1400"/>
              <a:buNone/>
              <a:defRPr sz="1867">
                <a:solidFill>
                  <a:srgbClr val="000000"/>
                </a:solidFill>
              </a:defRPr>
            </a:lvl7pPr>
            <a:lvl8pPr lvl="7" algn="ctr">
              <a:lnSpc>
                <a:spcPct val="100000"/>
              </a:lnSpc>
              <a:spcBef>
                <a:spcPts val="0"/>
              </a:spcBef>
              <a:spcAft>
                <a:spcPts val="0"/>
              </a:spcAft>
              <a:buClr>
                <a:srgbClr val="000000"/>
              </a:buClr>
              <a:buSzPts val="1400"/>
              <a:buNone/>
              <a:defRPr sz="1867">
                <a:solidFill>
                  <a:srgbClr val="000000"/>
                </a:solidFill>
              </a:defRPr>
            </a:lvl8pPr>
            <a:lvl9pPr lvl="8" algn="ctr">
              <a:lnSpc>
                <a:spcPct val="100000"/>
              </a:lnSpc>
              <a:spcBef>
                <a:spcPts val="0"/>
              </a:spcBef>
              <a:spcAft>
                <a:spcPts val="0"/>
              </a:spcAft>
              <a:buClr>
                <a:srgbClr val="000000"/>
              </a:buClr>
              <a:buSzPts val="1400"/>
              <a:buNone/>
              <a:defRPr sz="1867">
                <a:solidFill>
                  <a:srgbClr val="000000"/>
                </a:solidFill>
              </a:defRPr>
            </a:lvl9pPr>
          </a:lstStyle>
          <a:p>
            <a:endParaRPr/>
          </a:p>
        </p:txBody>
      </p:sp>
      <p:sp>
        <p:nvSpPr>
          <p:cNvPr id="123" name="Google Shape;123;p26"/>
          <p:cNvSpPr txBox="1">
            <a:spLocks noGrp="1"/>
          </p:cNvSpPr>
          <p:nvPr>
            <p:ph type="title" idx="3"/>
          </p:nvPr>
        </p:nvSpPr>
        <p:spPr>
          <a:xfrm>
            <a:off x="618800"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chemeClr val="accent1"/>
              </a:buClr>
              <a:buSzPts val="1100"/>
              <a:buFont typeface="Montserrat"/>
              <a:buNone/>
              <a:defRPr sz="1467">
                <a:solidFill>
                  <a:schemeClr val="accent1"/>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24" name="Google Shape;124;p26"/>
          <p:cNvSpPr txBox="1">
            <a:spLocks noGrp="1"/>
          </p:cNvSpPr>
          <p:nvPr>
            <p:ph type="title" idx="4"/>
          </p:nvPr>
        </p:nvSpPr>
        <p:spPr>
          <a:xfrm>
            <a:off x="3423867" y="1270000"/>
            <a:ext cx="2520000" cy="3397200"/>
          </a:xfrm>
          <a:prstGeom prst="rect">
            <a:avLst/>
          </a:prstGeom>
          <a:solidFill>
            <a:srgbClr val="FFE800"/>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000000"/>
              </a:buClr>
              <a:buSzPts val="2100"/>
              <a:buFont typeface="Montserrat ExtraBold"/>
              <a:buNone/>
              <a:defRPr sz="2800">
                <a:solidFill>
                  <a:srgbClr val="000000"/>
                </a:solidFill>
              </a:defRPr>
            </a:lvl1pPr>
            <a:lvl2pPr lvl="1" algn="ctr">
              <a:lnSpc>
                <a:spcPct val="100000"/>
              </a:lnSpc>
              <a:spcBef>
                <a:spcPts val="0"/>
              </a:spcBef>
              <a:spcAft>
                <a:spcPts val="0"/>
              </a:spcAft>
              <a:buClr>
                <a:srgbClr val="000000"/>
              </a:buClr>
              <a:buSzPts val="1400"/>
              <a:buNone/>
              <a:defRPr sz="1867">
                <a:solidFill>
                  <a:srgbClr val="000000"/>
                </a:solidFill>
              </a:defRPr>
            </a:lvl2pPr>
            <a:lvl3pPr lvl="2" algn="ctr">
              <a:lnSpc>
                <a:spcPct val="100000"/>
              </a:lnSpc>
              <a:spcBef>
                <a:spcPts val="0"/>
              </a:spcBef>
              <a:spcAft>
                <a:spcPts val="0"/>
              </a:spcAft>
              <a:buClr>
                <a:srgbClr val="000000"/>
              </a:buClr>
              <a:buSzPts val="1400"/>
              <a:buNone/>
              <a:defRPr sz="1867">
                <a:solidFill>
                  <a:srgbClr val="000000"/>
                </a:solidFill>
              </a:defRPr>
            </a:lvl3pPr>
            <a:lvl4pPr lvl="3" algn="ctr">
              <a:lnSpc>
                <a:spcPct val="100000"/>
              </a:lnSpc>
              <a:spcBef>
                <a:spcPts val="0"/>
              </a:spcBef>
              <a:spcAft>
                <a:spcPts val="0"/>
              </a:spcAft>
              <a:buClr>
                <a:srgbClr val="000000"/>
              </a:buClr>
              <a:buSzPts val="1400"/>
              <a:buNone/>
              <a:defRPr sz="1867">
                <a:solidFill>
                  <a:srgbClr val="000000"/>
                </a:solidFill>
              </a:defRPr>
            </a:lvl4pPr>
            <a:lvl5pPr lvl="4" algn="ctr">
              <a:lnSpc>
                <a:spcPct val="100000"/>
              </a:lnSpc>
              <a:spcBef>
                <a:spcPts val="0"/>
              </a:spcBef>
              <a:spcAft>
                <a:spcPts val="0"/>
              </a:spcAft>
              <a:buClr>
                <a:srgbClr val="000000"/>
              </a:buClr>
              <a:buSzPts val="1400"/>
              <a:buNone/>
              <a:defRPr sz="1867">
                <a:solidFill>
                  <a:srgbClr val="000000"/>
                </a:solidFill>
              </a:defRPr>
            </a:lvl5pPr>
            <a:lvl6pPr lvl="5" algn="ctr">
              <a:lnSpc>
                <a:spcPct val="100000"/>
              </a:lnSpc>
              <a:spcBef>
                <a:spcPts val="0"/>
              </a:spcBef>
              <a:spcAft>
                <a:spcPts val="0"/>
              </a:spcAft>
              <a:buClr>
                <a:srgbClr val="000000"/>
              </a:buClr>
              <a:buSzPts val="1400"/>
              <a:buNone/>
              <a:defRPr sz="1867">
                <a:solidFill>
                  <a:srgbClr val="000000"/>
                </a:solidFill>
              </a:defRPr>
            </a:lvl6pPr>
            <a:lvl7pPr lvl="6" algn="ctr">
              <a:lnSpc>
                <a:spcPct val="100000"/>
              </a:lnSpc>
              <a:spcBef>
                <a:spcPts val="0"/>
              </a:spcBef>
              <a:spcAft>
                <a:spcPts val="0"/>
              </a:spcAft>
              <a:buClr>
                <a:srgbClr val="000000"/>
              </a:buClr>
              <a:buSzPts val="1400"/>
              <a:buNone/>
              <a:defRPr sz="1867">
                <a:solidFill>
                  <a:srgbClr val="000000"/>
                </a:solidFill>
              </a:defRPr>
            </a:lvl7pPr>
            <a:lvl8pPr lvl="7" algn="ctr">
              <a:lnSpc>
                <a:spcPct val="100000"/>
              </a:lnSpc>
              <a:spcBef>
                <a:spcPts val="0"/>
              </a:spcBef>
              <a:spcAft>
                <a:spcPts val="0"/>
              </a:spcAft>
              <a:buClr>
                <a:srgbClr val="000000"/>
              </a:buClr>
              <a:buSzPts val="1400"/>
              <a:buNone/>
              <a:defRPr sz="1867">
                <a:solidFill>
                  <a:srgbClr val="000000"/>
                </a:solidFill>
              </a:defRPr>
            </a:lvl8pPr>
            <a:lvl9pPr lvl="8" algn="ctr">
              <a:lnSpc>
                <a:spcPct val="100000"/>
              </a:lnSpc>
              <a:spcBef>
                <a:spcPts val="0"/>
              </a:spcBef>
              <a:spcAft>
                <a:spcPts val="0"/>
              </a:spcAft>
              <a:buClr>
                <a:srgbClr val="000000"/>
              </a:buClr>
              <a:buSzPts val="1400"/>
              <a:buNone/>
              <a:defRPr sz="1867">
                <a:solidFill>
                  <a:srgbClr val="000000"/>
                </a:solidFill>
              </a:defRPr>
            </a:lvl9pPr>
          </a:lstStyle>
          <a:p>
            <a:endParaRPr/>
          </a:p>
        </p:txBody>
      </p:sp>
      <p:sp>
        <p:nvSpPr>
          <p:cNvPr id="125" name="Google Shape;125;p26"/>
          <p:cNvSpPr txBox="1">
            <a:spLocks noGrp="1"/>
          </p:cNvSpPr>
          <p:nvPr>
            <p:ph type="title" idx="5"/>
          </p:nvPr>
        </p:nvSpPr>
        <p:spPr>
          <a:xfrm>
            <a:off x="3423867"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000000"/>
              </a:buClr>
              <a:buSzPts val="1100"/>
              <a:buFont typeface="Montserrat"/>
              <a:buNone/>
              <a:defRPr sz="1467">
                <a:solidFill>
                  <a:srgbClr val="000000"/>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26" name="Google Shape;126;p26"/>
          <p:cNvSpPr txBox="1">
            <a:spLocks noGrp="1"/>
          </p:cNvSpPr>
          <p:nvPr>
            <p:ph type="title" idx="6"/>
          </p:nvPr>
        </p:nvSpPr>
        <p:spPr>
          <a:xfrm>
            <a:off x="6228933" y="1270000"/>
            <a:ext cx="2520000" cy="3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000000"/>
              </a:buClr>
              <a:buSzPts val="2100"/>
              <a:buFont typeface="Montserrat ExtraBold"/>
              <a:buNone/>
              <a:defRPr sz="2800">
                <a:solidFill>
                  <a:srgbClr val="000000"/>
                </a:solidFill>
              </a:defRPr>
            </a:lvl1pPr>
            <a:lvl2pPr lvl="1" algn="ctr">
              <a:lnSpc>
                <a:spcPct val="100000"/>
              </a:lnSpc>
              <a:spcBef>
                <a:spcPts val="0"/>
              </a:spcBef>
              <a:spcAft>
                <a:spcPts val="0"/>
              </a:spcAft>
              <a:buClr>
                <a:srgbClr val="000000"/>
              </a:buClr>
              <a:buSzPts val="1400"/>
              <a:buNone/>
              <a:defRPr sz="1867">
                <a:solidFill>
                  <a:srgbClr val="000000"/>
                </a:solidFill>
              </a:defRPr>
            </a:lvl2pPr>
            <a:lvl3pPr lvl="2" algn="ctr">
              <a:lnSpc>
                <a:spcPct val="100000"/>
              </a:lnSpc>
              <a:spcBef>
                <a:spcPts val="0"/>
              </a:spcBef>
              <a:spcAft>
                <a:spcPts val="0"/>
              </a:spcAft>
              <a:buClr>
                <a:srgbClr val="000000"/>
              </a:buClr>
              <a:buSzPts val="1400"/>
              <a:buNone/>
              <a:defRPr sz="1867">
                <a:solidFill>
                  <a:srgbClr val="000000"/>
                </a:solidFill>
              </a:defRPr>
            </a:lvl3pPr>
            <a:lvl4pPr lvl="3" algn="ctr">
              <a:lnSpc>
                <a:spcPct val="100000"/>
              </a:lnSpc>
              <a:spcBef>
                <a:spcPts val="0"/>
              </a:spcBef>
              <a:spcAft>
                <a:spcPts val="0"/>
              </a:spcAft>
              <a:buClr>
                <a:srgbClr val="000000"/>
              </a:buClr>
              <a:buSzPts val="1400"/>
              <a:buNone/>
              <a:defRPr sz="1867">
                <a:solidFill>
                  <a:srgbClr val="000000"/>
                </a:solidFill>
              </a:defRPr>
            </a:lvl4pPr>
            <a:lvl5pPr lvl="4" algn="ctr">
              <a:lnSpc>
                <a:spcPct val="100000"/>
              </a:lnSpc>
              <a:spcBef>
                <a:spcPts val="0"/>
              </a:spcBef>
              <a:spcAft>
                <a:spcPts val="0"/>
              </a:spcAft>
              <a:buClr>
                <a:srgbClr val="000000"/>
              </a:buClr>
              <a:buSzPts val="1400"/>
              <a:buNone/>
              <a:defRPr sz="1867">
                <a:solidFill>
                  <a:srgbClr val="000000"/>
                </a:solidFill>
              </a:defRPr>
            </a:lvl5pPr>
            <a:lvl6pPr lvl="5" algn="ctr">
              <a:lnSpc>
                <a:spcPct val="100000"/>
              </a:lnSpc>
              <a:spcBef>
                <a:spcPts val="0"/>
              </a:spcBef>
              <a:spcAft>
                <a:spcPts val="0"/>
              </a:spcAft>
              <a:buClr>
                <a:srgbClr val="000000"/>
              </a:buClr>
              <a:buSzPts val="1400"/>
              <a:buNone/>
              <a:defRPr sz="1867">
                <a:solidFill>
                  <a:srgbClr val="000000"/>
                </a:solidFill>
              </a:defRPr>
            </a:lvl6pPr>
            <a:lvl7pPr lvl="6" algn="ctr">
              <a:lnSpc>
                <a:spcPct val="100000"/>
              </a:lnSpc>
              <a:spcBef>
                <a:spcPts val="0"/>
              </a:spcBef>
              <a:spcAft>
                <a:spcPts val="0"/>
              </a:spcAft>
              <a:buClr>
                <a:srgbClr val="000000"/>
              </a:buClr>
              <a:buSzPts val="1400"/>
              <a:buNone/>
              <a:defRPr sz="1867">
                <a:solidFill>
                  <a:srgbClr val="000000"/>
                </a:solidFill>
              </a:defRPr>
            </a:lvl7pPr>
            <a:lvl8pPr lvl="7" algn="ctr">
              <a:lnSpc>
                <a:spcPct val="100000"/>
              </a:lnSpc>
              <a:spcBef>
                <a:spcPts val="0"/>
              </a:spcBef>
              <a:spcAft>
                <a:spcPts val="0"/>
              </a:spcAft>
              <a:buClr>
                <a:srgbClr val="000000"/>
              </a:buClr>
              <a:buSzPts val="1400"/>
              <a:buNone/>
              <a:defRPr sz="1867">
                <a:solidFill>
                  <a:srgbClr val="000000"/>
                </a:solidFill>
              </a:defRPr>
            </a:lvl8pPr>
            <a:lvl9pPr lvl="8" algn="ctr">
              <a:lnSpc>
                <a:spcPct val="100000"/>
              </a:lnSpc>
              <a:spcBef>
                <a:spcPts val="0"/>
              </a:spcBef>
              <a:spcAft>
                <a:spcPts val="0"/>
              </a:spcAft>
              <a:buClr>
                <a:srgbClr val="000000"/>
              </a:buClr>
              <a:buSzPts val="1400"/>
              <a:buNone/>
              <a:defRPr sz="1867">
                <a:solidFill>
                  <a:srgbClr val="000000"/>
                </a:solidFill>
              </a:defRPr>
            </a:lvl9pPr>
          </a:lstStyle>
          <a:p>
            <a:endParaRPr/>
          </a:p>
        </p:txBody>
      </p:sp>
      <p:sp>
        <p:nvSpPr>
          <p:cNvPr id="127" name="Google Shape;127;p26"/>
          <p:cNvSpPr txBox="1">
            <a:spLocks noGrp="1"/>
          </p:cNvSpPr>
          <p:nvPr>
            <p:ph type="title" idx="7"/>
          </p:nvPr>
        </p:nvSpPr>
        <p:spPr>
          <a:xfrm>
            <a:off x="6228933"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00C245"/>
              </a:buClr>
              <a:buSzPts val="1100"/>
              <a:buFont typeface="Montserrat"/>
              <a:buNone/>
              <a:defRPr sz="1467">
                <a:solidFill>
                  <a:srgbClr val="00C245"/>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28" name="Google Shape;128;p26"/>
          <p:cNvSpPr txBox="1">
            <a:spLocks noGrp="1"/>
          </p:cNvSpPr>
          <p:nvPr>
            <p:ph type="title" idx="8"/>
          </p:nvPr>
        </p:nvSpPr>
        <p:spPr>
          <a:xfrm>
            <a:off x="9034000" y="1270000"/>
            <a:ext cx="2520000" cy="3397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rgbClr val="000000"/>
              </a:buClr>
              <a:buSzPts val="2100"/>
              <a:buFont typeface="Montserrat ExtraBold"/>
              <a:buNone/>
              <a:defRPr sz="2800">
                <a:solidFill>
                  <a:srgbClr val="000000"/>
                </a:solidFill>
              </a:defRPr>
            </a:lvl1pPr>
            <a:lvl2pPr lvl="1" algn="ctr">
              <a:lnSpc>
                <a:spcPct val="100000"/>
              </a:lnSpc>
              <a:spcBef>
                <a:spcPts val="0"/>
              </a:spcBef>
              <a:spcAft>
                <a:spcPts val="0"/>
              </a:spcAft>
              <a:buClr>
                <a:srgbClr val="000000"/>
              </a:buClr>
              <a:buSzPts val="1400"/>
              <a:buNone/>
              <a:defRPr sz="1867">
                <a:solidFill>
                  <a:srgbClr val="000000"/>
                </a:solidFill>
              </a:defRPr>
            </a:lvl2pPr>
            <a:lvl3pPr lvl="2" algn="ctr">
              <a:lnSpc>
                <a:spcPct val="100000"/>
              </a:lnSpc>
              <a:spcBef>
                <a:spcPts val="0"/>
              </a:spcBef>
              <a:spcAft>
                <a:spcPts val="0"/>
              </a:spcAft>
              <a:buClr>
                <a:srgbClr val="000000"/>
              </a:buClr>
              <a:buSzPts val="1400"/>
              <a:buNone/>
              <a:defRPr sz="1867">
                <a:solidFill>
                  <a:srgbClr val="000000"/>
                </a:solidFill>
              </a:defRPr>
            </a:lvl3pPr>
            <a:lvl4pPr lvl="3" algn="ctr">
              <a:lnSpc>
                <a:spcPct val="100000"/>
              </a:lnSpc>
              <a:spcBef>
                <a:spcPts val="0"/>
              </a:spcBef>
              <a:spcAft>
                <a:spcPts val="0"/>
              </a:spcAft>
              <a:buClr>
                <a:srgbClr val="000000"/>
              </a:buClr>
              <a:buSzPts val="1400"/>
              <a:buNone/>
              <a:defRPr sz="1867">
                <a:solidFill>
                  <a:srgbClr val="000000"/>
                </a:solidFill>
              </a:defRPr>
            </a:lvl4pPr>
            <a:lvl5pPr lvl="4" algn="ctr">
              <a:lnSpc>
                <a:spcPct val="100000"/>
              </a:lnSpc>
              <a:spcBef>
                <a:spcPts val="0"/>
              </a:spcBef>
              <a:spcAft>
                <a:spcPts val="0"/>
              </a:spcAft>
              <a:buClr>
                <a:srgbClr val="000000"/>
              </a:buClr>
              <a:buSzPts val="1400"/>
              <a:buNone/>
              <a:defRPr sz="1867">
                <a:solidFill>
                  <a:srgbClr val="000000"/>
                </a:solidFill>
              </a:defRPr>
            </a:lvl5pPr>
            <a:lvl6pPr lvl="5" algn="ctr">
              <a:lnSpc>
                <a:spcPct val="100000"/>
              </a:lnSpc>
              <a:spcBef>
                <a:spcPts val="0"/>
              </a:spcBef>
              <a:spcAft>
                <a:spcPts val="0"/>
              </a:spcAft>
              <a:buClr>
                <a:srgbClr val="000000"/>
              </a:buClr>
              <a:buSzPts val="1400"/>
              <a:buNone/>
              <a:defRPr sz="1867">
                <a:solidFill>
                  <a:srgbClr val="000000"/>
                </a:solidFill>
              </a:defRPr>
            </a:lvl6pPr>
            <a:lvl7pPr lvl="6" algn="ctr">
              <a:lnSpc>
                <a:spcPct val="100000"/>
              </a:lnSpc>
              <a:spcBef>
                <a:spcPts val="0"/>
              </a:spcBef>
              <a:spcAft>
                <a:spcPts val="0"/>
              </a:spcAft>
              <a:buClr>
                <a:srgbClr val="000000"/>
              </a:buClr>
              <a:buSzPts val="1400"/>
              <a:buNone/>
              <a:defRPr sz="1867">
                <a:solidFill>
                  <a:srgbClr val="000000"/>
                </a:solidFill>
              </a:defRPr>
            </a:lvl7pPr>
            <a:lvl8pPr lvl="7" algn="ctr">
              <a:lnSpc>
                <a:spcPct val="100000"/>
              </a:lnSpc>
              <a:spcBef>
                <a:spcPts val="0"/>
              </a:spcBef>
              <a:spcAft>
                <a:spcPts val="0"/>
              </a:spcAft>
              <a:buClr>
                <a:srgbClr val="000000"/>
              </a:buClr>
              <a:buSzPts val="1400"/>
              <a:buNone/>
              <a:defRPr sz="1867">
                <a:solidFill>
                  <a:srgbClr val="000000"/>
                </a:solidFill>
              </a:defRPr>
            </a:lvl8pPr>
            <a:lvl9pPr lvl="8" algn="ctr">
              <a:lnSpc>
                <a:spcPct val="100000"/>
              </a:lnSpc>
              <a:spcBef>
                <a:spcPts val="0"/>
              </a:spcBef>
              <a:spcAft>
                <a:spcPts val="0"/>
              </a:spcAft>
              <a:buClr>
                <a:srgbClr val="000000"/>
              </a:buClr>
              <a:buSzPts val="1400"/>
              <a:buNone/>
              <a:defRPr sz="1867">
                <a:solidFill>
                  <a:srgbClr val="000000"/>
                </a:solidFill>
              </a:defRPr>
            </a:lvl9pPr>
          </a:lstStyle>
          <a:p>
            <a:endParaRPr/>
          </a:p>
        </p:txBody>
      </p:sp>
      <p:sp>
        <p:nvSpPr>
          <p:cNvPr id="129" name="Google Shape;129;p26"/>
          <p:cNvSpPr txBox="1">
            <a:spLocks noGrp="1"/>
          </p:cNvSpPr>
          <p:nvPr>
            <p:ph type="title" idx="9"/>
          </p:nvPr>
        </p:nvSpPr>
        <p:spPr>
          <a:xfrm>
            <a:off x="9034000"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82800" tIns="0" rIns="81000" bIns="0" anchor="ctr" anchorCtr="0">
            <a:noAutofit/>
          </a:bodyPr>
          <a:lstStyle>
            <a:lvl1pPr lvl="0" algn="ctr">
              <a:lnSpc>
                <a:spcPct val="100000"/>
              </a:lnSpc>
              <a:spcBef>
                <a:spcPts val="0"/>
              </a:spcBef>
              <a:spcAft>
                <a:spcPts val="0"/>
              </a:spcAft>
              <a:buClr>
                <a:schemeClr val="accent4"/>
              </a:buClr>
              <a:buSzPts val="1100"/>
              <a:buFont typeface="Montserrat"/>
              <a:buNone/>
              <a:defRPr sz="1467">
                <a:solidFill>
                  <a:schemeClr val="accent4"/>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400"/>
              <a:buNone/>
              <a:defRPr sz="1867">
                <a:solidFill>
                  <a:srgbClr val="FFFFFF"/>
                </a:solidFill>
              </a:defRPr>
            </a:lvl2pPr>
            <a:lvl3pPr lvl="2" algn="ctr">
              <a:lnSpc>
                <a:spcPct val="100000"/>
              </a:lnSpc>
              <a:spcBef>
                <a:spcPts val="0"/>
              </a:spcBef>
              <a:spcAft>
                <a:spcPts val="0"/>
              </a:spcAft>
              <a:buClr>
                <a:srgbClr val="FFFFFF"/>
              </a:buClr>
              <a:buSzPts val="1400"/>
              <a:buNone/>
              <a:defRPr sz="1867">
                <a:solidFill>
                  <a:srgbClr val="FFFFFF"/>
                </a:solidFill>
              </a:defRPr>
            </a:lvl3pPr>
            <a:lvl4pPr lvl="3" algn="ctr">
              <a:lnSpc>
                <a:spcPct val="100000"/>
              </a:lnSpc>
              <a:spcBef>
                <a:spcPts val="0"/>
              </a:spcBef>
              <a:spcAft>
                <a:spcPts val="0"/>
              </a:spcAft>
              <a:buClr>
                <a:srgbClr val="FFFFFF"/>
              </a:buClr>
              <a:buSzPts val="1400"/>
              <a:buNone/>
              <a:defRPr sz="1867">
                <a:solidFill>
                  <a:srgbClr val="FFFFFF"/>
                </a:solidFill>
              </a:defRPr>
            </a:lvl4pPr>
            <a:lvl5pPr lvl="4" algn="ctr">
              <a:lnSpc>
                <a:spcPct val="100000"/>
              </a:lnSpc>
              <a:spcBef>
                <a:spcPts val="0"/>
              </a:spcBef>
              <a:spcAft>
                <a:spcPts val="0"/>
              </a:spcAft>
              <a:buClr>
                <a:srgbClr val="FFFFFF"/>
              </a:buClr>
              <a:buSzPts val="1400"/>
              <a:buNone/>
              <a:defRPr sz="1867">
                <a:solidFill>
                  <a:srgbClr val="FFFFFF"/>
                </a:solidFill>
              </a:defRPr>
            </a:lvl5pPr>
            <a:lvl6pPr lvl="5" algn="ctr">
              <a:lnSpc>
                <a:spcPct val="100000"/>
              </a:lnSpc>
              <a:spcBef>
                <a:spcPts val="0"/>
              </a:spcBef>
              <a:spcAft>
                <a:spcPts val="0"/>
              </a:spcAft>
              <a:buClr>
                <a:srgbClr val="FFFFFF"/>
              </a:buClr>
              <a:buSzPts val="1400"/>
              <a:buNone/>
              <a:defRPr sz="1867">
                <a:solidFill>
                  <a:srgbClr val="FFFFFF"/>
                </a:solidFill>
              </a:defRPr>
            </a:lvl6pPr>
            <a:lvl7pPr lvl="6" algn="ctr">
              <a:lnSpc>
                <a:spcPct val="100000"/>
              </a:lnSpc>
              <a:spcBef>
                <a:spcPts val="0"/>
              </a:spcBef>
              <a:spcAft>
                <a:spcPts val="0"/>
              </a:spcAft>
              <a:buClr>
                <a:srgbClr val="FFFFFF"/>
              </a:buClr>
              <a:buSzPts val="1400"/>
              <a:buNone/>
              <a:defRPr sz="1867">
                <a:solidFill>
                  <a:srgbClr val="FFFFFF"/>
                </a:solidFill>
              </a:defRPr>
            </a:lvl7pPr>
            <a:lvl8pPr lvl="7" algn="ctr">
              <a:lnSpc>
                <a:spcPct val="100000"/>
              </a:lnSpc>
              <a:spcBef>
                <a:spcPts val="0"/>
              </a:spcBef>
              <a:spcAft>
                <a:spcPts val="0"/>
              </a:spcAft>
              <a:buClr>
                <a:srgbClr val="FFFFFF"/>
              </a:buClr>
              <a:buSzPts val="1400"/>
              <a:buNone/>
              <a:defRPr sz="1867">
                <a:solidFill>
                  <a:srgbClr val="FFFFFF"/>
                </a:solidFill>
              </a:defRPr>
            </a:lvl8pPr>
            <a:lvl9pPr lvl="8" algn="ctr">
              <a:lnSpc>
                <a:spcPct val="100000"/>
              </a:lnSpc>
              <a:spcBef>
                <a:spcPts val="0"/>
              </a:spcBef>
              <a:spcAft>
                <a:spcPts val="0"/>
              </a:spcAft>
              <a:buClr>
                <a:srgbClr val="FFFFFF"/>
              </a:buClr>
              <a:buSzPts val="1400"/>
              <a:buNone/>
              <a:defRPr sz="1867">
                <a:solidFill>
                  <a:srgbClr val="FFFFFF"/>
                </a:solidFill>
              </a:defRPr>
            </a:lvl9pPr>
          </a:lstStyle>
          <a:p>
            <a:endParaRPr/>
          </a:p>
        </p:txBody>
      </p:sp>
    </p:spTree>
    <p:extLst>
      <p:ext uri="{BB962C8B-B14F-4D97-AF65-F5344CB8AC3E}">
        <p14:creationId xmlns:p14="http://schemas.microsoft.com/office/powerpoint/2010/main" val="490904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7">
  <p:cSld name="Custom Layout 7">
    <p:spTree>
      <p:nvGrpSpPr>
        <p:cNvPr id="1" name="Shape 130"/>
        <p:cNvGrpSpPr/>
        <p:nvPr/>
      </p:nvGrpSpPr>
      <p:grpSpPr>
        <a:xfrm>
          <a:off x="0" y="0"/>
          <a:ext cx="0" cy="0"/>
          <a:chOff x="0" y="0"/>
          <a:chExt cx="0" cy="0"/>
        </a:xfrm>
      </p:grpSpPr>
      <p:sp>
        <p:nvSpPr>
          <p:cNvPr id="131" name="Google Shape;131;p27"/>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132" name="Google Shape;132;p27"/>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133" name="Google Shape;133;p27"/>
          <p:cNvSpPr txBox="1">
            <a:spLocks noGrp="1"/>
          </p:cNvSpPr>
          <p:nvPr>
            <p:ph type="title" idx="2"/>
          </p:nvPr>
        </p:nvSpPr>
        <p:spPr>
          <a:xfrm>
            <a:off x="618800" y="1268459"/>
            <a:ext cx="2174800" cy="351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900"/>
              <a:buFont typeface="Montserrat ExtraBold"/>
              <a:buNone/>
              <a:defRPr sz="1200">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34" name="Google Shape;134;p27"/>
          <p:cNvSpPr txBox="1">
            <a:spLocks noGrp="1"/>
          </p:cNvSpPr>
          <p:nvPr>
            <p:ph type="title" idx="3"/>
          </p:nvPr>
        </p:nvSpPr>
        <p:spPr>
          <a:xfrm>
            <a:off x="3539933" y="1268459"/>
            <a:ext cx="2174800" cy="351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900"/>
              <a:buFont typeface="Montserrat ExtraBold"/>
              <a:buNone/>
              <a:defRPr sz="1200">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35" name="Google Shape;135;p27"/>
          <p:cNvSpPr txBox="1">
            <a:spLocks noGrp="1"/>
          </p:cNvSpPr>
          <p:nvPr>
            <p:ph type="title" idx="4"/>
          </p:nvPr>
        </p:nvSpPr>
        <p:spPr>
          <a:xfrm>
            <a:off x="6461067" y="1268459"/>
            <a:ext cx="2174800" cy="351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900"/>
              <a:buFont typeface="Montserrat ExtraBold"/>
              <a:buNone/>
              <a:defRPr sz="1200">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36" name="Google Shape;136;p27"/>
          <p:cNvSpPr txBox="1">
            <a:spLocks noGrp="1"/>
          </p:cNvSpPr>
          <p:nvPr>
            <p:ph type="title" idx="5"/>
          </p:nvPr>
        </p:nvSpPr>
        <p:spPr>
          <a:xfrm>
            <a:off x="9382200" y="1268459"/>
            <a:ext cx="2174800" cy="351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900"/>
              <a:buFont typeface="Montserrat ExtraBold"/>
              <a:buNone/>
              <a:defRPr sz="1200">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37" name="Google Shape;137;p27"/>
          <p:cNvSpPr txBox="1">
            <a:spLocks noGrp="1"/>
          </p:cNvSpPr>
          <p:nvPr>
            <p:ph type="title" idx="6"/>
          </p:nvPr>
        </p:nvSpPr>
        <p:spPr>
          <a:xfrm>
            <a:off x="618800" y="3251341"/>
            <a:ext cx="7872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38" name="Google Shape;138;p27"/>
          <p:cNvSpPr txBox="1">
            <a:spLocks noGrp="1"/>
          </p:cNvSpPr>
          <p:nvPr>
            <p:ph type="title" idx="7"/>
          </p:nvPr>
        </p:nvSpPr>
        <p:spPr>
          <a:xfrm>
            <a:off x="9382200" y="3251341"/>
            <a:ext cx="7872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39" name="Google Shape;139;p27"/>
          <p:cNvSpPr txBox="1">
            <a:spLocks noGrp="1"/>
          </p:cNvSpPr>
          <p:nvPr>
            <p:ph type="title" idx="8"/>
          </p:nvPr>
        </p:nvSpPr>
        <p:spPr>
          <a:xfrm>
            <a:off x="2079367" y="3251341"/>
            <a:ext cx="7872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40" name="Google Shape;140;p27"/>
          <p:cNvSpPr txBox="1">
            <a:spLocks noGrp="1"/>
          </p:cNvSpPr>
          <p:nvPr>
            <p:ph type="title" idx="9"/>
          </p:nvPr>
        </p:nvSpPr>
        <p:spPr>
          <a:xfrm>
            <a:off x="3539933" y="3251341"/>
            <a:ext cx="7872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41" name="Google Shape;141;p27"/>
          <p:cNvSpPr txBox="1">
            <a:spLocks noGrp="1"/>
          </p:cNvSpPr>
          <p:nvPr>
            <p:ph type="title" idx="13"/>
          </p:nvPr>
        </p:nvSpPr>
        <p:spPr>
          <a:xfrm>
            <a:off x="5000500" y="3251341"/>
            <a:ext cx="7872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42" name="Google Shape;142;p27"/>
          <p:cNvSpPr txBox="1">
            <a:spLocks noGrp="1"/>
          </p:cNvSpPr>
          <p:nvPr>
            <p:ph type="title" idx="14"/>
          </p:nvPr>
        </p:nvSpPr>
        <p:spPr>
          <a:xfrm>
            <a:off x="6461067" y="3251341"/>
            <a:ext cx="7872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43" name="Google Shape;143;p27"/>
          <p:cNvSpPr txBox="1">
            <a:spLocks noGrp="1"/>
          </p:cNvSpPr>
          <p:nvPr>
            <p:ph type="title" idx="15"/>
          </p:nvPr>
        </p:nvSpPr>
        <p:spPr>
          <a:xfrm>
            <a:off x="7921633" y="3251341"/>
            <a:ext cx="787200" cy="39298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1100"/>
              <a:buFont typeface="Montserrat ExtraBold"/>
              <a:buNone/>
              <a:defRPr sz="1467">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44" name="Google Shape;144;p27"/>
          <p:cNvSpPr txBox="1">
            <a:spLocks noGrp="1"/>
          </p:cNvSpPr>
          <p:nvPr>
            <p:ph type="title" idx="16"/>
          </p:nvPr>
        </p:nvSpPr>
        <p:spPr>
          <a:xfrm>
            <a:off x="2079367" y="4813759"/>
            <a:ext cx="2247600" cy="351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900"/>
              <a:buFont typeface="Montserrat ExtraBold"/>
              <a:buNone/>
              <a:defRPr sz="1200">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45" name="Google Shape;145;p27"/>
          <p:cNvSpPr txBox="1">
            <a:spLocks noGrp="1"/>
          </p:cNvSpPr>
          <p:nvPr>
            <p:ph type="title" idx="17"/>
          </p:nvPr>
        </p:nvSpPr>
        <p:spPr>
          <a:xfrm>
            <a:off x="5000500" y="4813759"/>
            <a:ext cx="2247600" cy="351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900"/>
              <a:buFont typeface="Montserrat ExtraBold"/>
              <a:buNone/>
              <a:defRPr sz="1200">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
        <p:nvSpPr>
          <p:cNvPr id="146" name="Google Shape;146;p27"/>
          <p:cNvSpPr txBox="1">
            <a:spLocks noGrp="1"/>
          </p:cNvSpPr>
          <p:nvPr>
            <p:ph type="title" idx="18"/>
          </p:nvPr>
        </p:nvSpPr>
        <p:spPr>
          <a:xfrm>
            <a:off x="7921633" y="4813759"/>
            <a:ext cx="2247600" cy="351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2800" tIns="82800" rIns="81000" bIns="82800" anchor="ctr" anchorCtr="0">
            <a:spAutoFit/>
          </a:bodyPr>
          <a:lstStyle>
            <a:lvl1pPr lvl="0" algn="l">
              <a:lnSpc>
                <a:spcPct val="100000"/>
              </a:lnSpc>
              <a:spcBef>
                <a:spcPts val="0"/>
              </a:spcBef>
              <a:spcAft>
                <a:spcPts val="0"/>
              </a:spcAft>
              <a:buClr>
                <a:schemeClr val="accent1"/>
              </a:buClr>
              <a:buSzPts val="900"/>
              <a:buFont typeface="Montserrat ExtraBold"/>
              <a:buNone/>
              <a:defRPr sz="1200">
                <a:solidFill>
                  <a:schemeClr val="accent1"/>
                </a:solidFill>
              </a:defRPr>
            </a:lvl1pPr>
            <a:lvl2pPr lvl="1" algn="l">
              <a:lnSpc>
                <a:spcPct val="100000"/>
              </a:lnSpc>
              <a:spcBef>
                <a:spcPts val="0"/>
              </a:spcBef>
              <a:spcAft>
                <a:spcPts val="0"/>
              </a:spcAft>
              <a:buSzPts val="900"/>
              <a:buNone/>
              <a:defRPr sz="1200"/>
            </a:lvl2pPr>
            <a:lvl3pPr lvl="2" algn="l">
              <a:lnSpc>
                <a:spcPct val="100000"/>
              </a:lnSpc>
              <a:spcBef>
                <a:spcPts val="0"/>
              </a:spcBef>
              <a:spcAft>
                <a:spcPts val="0"/>
              </a:spcAft>
              <a:buSzPts val="900"/>
              <a:buNone/>
              <a:defRPr sz="1200"/>
            </a:lvl3pPr>
            <a:lvl4pPr lvl="3" algn="l">
              <a:lnSpc>
                <a:spcPct val="100000"/>
              </a:lnSpc>
              <a:spcBef>
                <a:spcPts val="0"/>
              </a:spcBef>
              <a:spcAft>
                <a:spcPts val="0"/>
              </a:spcAft>
              <a:buSzPts val="900"/>
              <a:buNone/>
              <a:defRPr sz="1200"/>
            </a:lvl4pPr>
            <a:lvl5pPr lvl="4" algn="l">
              <a:lnSpc>
                <a:spcPct val="100000"/>
              </a:lnSpc>
              <a:spcBef>
                <a:spcPts val="0"/>
              </a:spcBef>
              <a:spcAft>
                <a:spcPts val="0"/>
              </a:spcAft>
              <a:buSzPts val="900"/>
              <a:buNone/>
              <a:defRPr sz="1200"/>
            </a:lvl5pPr>
            <a:lvl6pPr lvl="5" algn="l">
              <a:lnSpc>
                <a:spcPct val="100000"/>
              </a:lnSpc>
              <a:spcBef>
                <a:spcPts val="0"/>
              </a:spcBef>
              <a:spcAft>
                <a:spcPts val="0"/>
              </a:spcAft>
              <a:buSzPts val="900"/>
              <a:buNone/>
              <a:defRPr sz="1200"/>
            </a:lvl6pPr>
            <a:lvl7pPr lvl="6" algn="l">
              <a:lnSpc>
                <a:spcPct val="100000"/>
              </a:lnSpc>
              <a:spcBef>
                <a:spcPts val="0"/>
              </a:spcBef>
              <a:spcAft>
                <a:spcPts val="0"/>
              </a:spcAft>
              <a:buSzPts val="900"/>
              <a:buNone/>
              <a:defRPr sz="1200"/>
            </a:lvl7pPr>
            <a:lvl8pPr lvl="7" algn="l">
              <a:lnSpc>
                <a:spcPct val="100000"/>
              </a:lnSpc>
              <a:spcBef>
                <a:spcPts val="0"/>
              </a:spcBef>
              <a:spcAft>
                <a:spcPts val="0"/>
              </a:spcAft>
              <a:buSzPts val="900"/>
              <a:buNone/>
              <a:defRPr sz="1200"/>
            </a:lvl8pPr>
            <a:lvl9pPr lvl="8" algn="l">
              <a:lnSpc>
                <a:spcPct val="100000"/>
              </a:lnSpc>
              <a:spcBef>
                <a:spcPts val="0"/>
              </a:spcBef>
              <a:spcAft>
                <a:spcPts val="0"/>
              </a:spcAft>
              <a:buSzPts val="900"/>
              <a:buNone/>
              <a:defRPr sz="1200"/>
            </a:lvl9pPr>
          </a:lstStyle>
          <a:p>
            <a:endParaRPr/>
          </a:p>
        </p:txBody>
      </p:sp>
    </p:spTree>
    <p:extLst>
      <p:ext uri="{BB962C8B-B14F-4D97-AF65-F5344CB8AC3E}">
        <p14:creationId xmlns:p14="http://schemas.microsoft.com/office/powerpoint/2010/main" val="4097068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5 1">
  <p:cSld name="Title slide 5 1">
    <p:bg>
      <p:bgPr>
        <a:solidFill>
          <a:srgbClr val="FFFFFF"/>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149" name="Google Shape;149;p28"/>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pic>
        <p:nvPicPr>
          <p:cNvPr id="150" name="Google Shape;150;p28"/>
          <p:cNvPicPr preferRelativeResize="0"/>
          <p:nvPr/>
        </p:nvPicPr>
        <p:blipFill rotWithShape="1">
          <a:blip r:embed="rId2">
            <a:alphaModFix/>
          </a:blip>
          <a:srcRect/>
          <a:stretch/>
        </p:blipFill>
        <p:spPr>
          <a:xfrm>
            <a:off x="1413668" y="987401"/>
            <a:ext cx="9364667" cy="4622361"/>
          </a:xfrm>
          <a:prstGeom prst="rect">
            <a:avLst/>
          </a:prstGeom>
          <a:noFill/>
          <a:ln>
            <a:noFill/>
          </a:ln>
        </p:spPr>
      </p:pic>
      <p:sp>
        <p:nvSpPr>
          <p:cNvPr id="151" name="Google Shape;151;p28"/>
          <p:cNvSpPr txBox="1"/>
          <p:nvPr/>
        </p:nvSpPr>
        <p:spPr>
          <a:xfrm>
            <a:off x="957400" y="5659800"/>
            <a:ext cx="9820800" cy="825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Montserrat ExtraBold"/>
              <a:buNone/>
            </a:pPr>
            <a:r>
              <a:rPr lang="en-GB" sz="667" b="0" i="0" u="none" strike="noStrike" cap="none" dirty="0">
                <a:solidFill>
                  <a:srgbClr val="000000"/>
                </a:solidFill>
                <a:latin typeface="Montserrat ExtraBold"/>
                <a:ea typeface="Montserrat ExtraBold"/>
                <a:cs typeface="Montserrat ExtraBold"/>
                <a:sym typeface="Montserrat ExtraBold"/>
              </a:rPr>
              <a:t>AFRICA: </a:t>
            </a:r>
            <a:r>
              <a:rPr lang="en-GB" sz="667" b="0" i="0" u="none" strike="noStrike" cap="none" dirty="0">
                <a:solidFill>
                  <a:srgbClr val="000000"/>
                </a:solidFill>
                <a:latin typeface="Montserrat"/>
                <a:ea typeface="Montserrat"/>
                <a:cs typeface="Montserrat"/>
                <a:sym typeface="Montserrat"/>
              </a:rPr>
              <a:t>ABIDJAN – ACCRA – ADDIS ABABA – CAPE TOWN – DAKAR – DAR ES SALAAM – DURBAN (ETHEKWINI) – EKURHULENI – FREETOWN – JOHANNESBURG – LAGOS – NAIROBI – TSHWANE </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ExtraBold"/>
                <a:ea typeface="Montserrat ExtraBold"/>
                <a:cs typeface="Montserrat ExtraBold"/>
                <a:sym typeface="Montserrat ExtraBold"/>
              </a:rPr>
              <a:t>CENTRAL EAST ASIA: </a:t>
            </a:r>
            <a:r>
              <a:rPr lang="en-GB" sz="667" b="0" i="0" u="none" strike="noStrike" cap="none" dirty="0">
                <a:solidFill>
                  <a:srgbClr val="000000"/>
                </a:solidFill>
                <a:latin typeface="Montserrat"/>
                <a:ea typeface="Montserrat"/>
                <a:cs typeface="Montserrat"/>
                <a:sym typeface="Montserrat"/>
              </a:rPr>
              <a:t>BEIJING </a:t>
            </a:r>
            <a:r>
              <a:rPr lang="en-GB" sz="667" b="0" i="0" u="none" strike="noStrike" cap="none" dirty="0">
                <a:solidFill>
                  <a:schemeClr val="dk1"/>
                </a:solidFill>
                <a:latin typeface="Montserrat"/>
                <a:ea typeface="Montserrat"/>
                <a:cs typeface="Montserrat"/>
                <a:sym typeface="Montserrat"/>
              </a:rPr>
              <a:t>– </a:t>
            </a:r>
            <a:r>
              <a:rPr lang="en-GB" sz="667" b="0" i="0" u="none" strike="noStrike" cap="none" dirty="0">
                <a:solidFill>
                  <a:srgbClr val="000000"/>
                </a:solidFill>
                <a:latin typeface="Montserrat"/>
                <a:ea typeface="Montserrat"/>
                <a:cs typeface="Montserrat"/>
                <a:sym typeface="Montserrat"/>
              </a:rPr>
              <a:t>CHENGDU – DALIAN – FUZHOU – GUANGZHOU – HANGZHOU – HONG KONG – NANJING – SHANGHAI – SHENZEN – QINGDAO – WUHAN – ZHENJIANG</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ExtraBold"/>
                <a:ea typeface="Montserrat ExtraBold"/>
                <a:cs typeface="Montserrat ExtraBold"/>
                <a:sym typeface="Montserrat ExtraBold"/>
              </a:rPr>
              <a:t>EAST, SOUTHEAST ASIA &amp; OCEANIA:</a:t>
            </a:r>
            <a:r>
              <a:rPr lang="en-GB" sz="667" b="0" i="0" u="none" strike="noStrike" cap="none" dirty="0">
                <a:solidFill>
                  <a:srgbClr val="000000"/>
                </a:solidFill>
                <a:latin typeface="Montserrat"/>
                <a:ea typeface="Montserrat"/>
                <a:cs typeface="Montserrat"/>
                <a:sym typeface="Montserrat"/>
              </a:rPr>
              <a:t> AUCKLAND – BANGKOK – HANOI </a:t>
            </a:r>
            <a:r>
              <a:rPr lang="en-GB" sz="667" b="0" i="0" u="none" strike="noStrike" cap="none" dirty="0">
                <a:solidFill>
                  <a:schemeClr val="dk1"/>
                </a:solidFill>
                <a:latin typeface="Montserrat"/>
                <a:ea typeface="Montserrat"/>
                <a:cs typeface="Montserrat"/>
                <a:sym typeface="Montserrat"/>
              </a:rPr>
              <a:t>– </a:t>
            </a:r>
            <a:r>
              <a:rPr lang="en-GB" sz="667" b="0" i="0" u="none" strike="noStrike" cap="none" dirty="0">
                <a:solidFill>
                  <a:srgbClr val="000000"/>
                </a:solidFill>
                <a:latin typeface="Montserrat"/>
                <a:ea typeface="Montserrat"/>
                <a:cs typeface="Montserrat"/>
                <a:sym typeface="Montserrat"/>
              </a:rPr>
              <a:t>HO CHI MINH CITY – JAKARTA – KUALA LUMPUR – MELBOURNE – QUEZON CITY – SEOUL – SINGAPORE – SYDNEY – TOKYO – YOKOHAMA</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ExtraBold"/>
                <a:ea typeface="Montserrat ExtraBold"/>
                <a:cs typeface="Montserrat ExtraBold"/>
                <a:sym typeface="Montserrat ExtraBold"/>
              </a:rPr>
              <a:t>EUROPE: </a:t>
            </a:r>
            <a:r>
              <a:rPr lang="en-GB" sz="667" b="0" i="0" u="none" strike="noStrike" cap="none" dirty="0">
                <a:solidFill>
                  <a:srgbClr val="000000"/>
                </a:solidFill>
                <a:latin typeface="Montserrat"/>
                <a:ea typeface="Montserrat"/>
                <a:cs typeface="Montserrat"/>
                <a:sym typeface="Montserrat"/>
              </a:rPr>
              <a:t>AMSTERDAM – ATHENS – BARCELONA  BERLIN – COPENHAGEN – HEIDELBERG </a:t>
            </a:r>
            <a:r>
              <a:rPr lang="en-GB" sz="667" b="0" i="0" u="none" strike="noStrike" cap="none" dirty="0">
                <a:solidFill>
                  <a:schemeClr val="dk1"/>
                </a:solidFill>
                <a:latin typeface="Montserrat"/>
                <a:ea typeface="Montserrat"/>
                <a:cs typeface="Montserrat"/>
                <a:sym typeface="Montserrat"/>
              </a:rPr>
              <a:t>– </a:t>
            </a:r>
            <a:r>
              <a:rPr lang="en-GB" sz="667" b="0" i="0" u="none" strike="noStrike" cap="none" dirty="0">
                <a:solidFill>
                  <a:srgbClr val="000000"/>
                </a:solidFill>
                <a:latin typeface="Montserrat"/>
                <a:ea typeface="Montserrat"/>
                <a:cs typeface="Montserrat"/>
                <a:sym typeface="Montserrat"/>
              </a:rPr>
              <a:t>ISTANBUL – LISBON – LONDON – MADRID – MILAN – MOSCOW – OSLO – PARIS – ROME – ROTTERDAM – STOCKHOLM</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a:ea typeface="Montserrat"/>
                <a:cs typeface="Montserrat"/>
                <a:sym typeface="Montserrat"/>
              </a:rPr>
              <a:t>TEL AVIV – VENICE – WARSAW | </a:t>
            </a:r>
            <a:r>
              <a:rPr lang="en-GB" sz="667" b="0" i="0" u="none" strike="noStrike" cap="none" dirty="0">
                <a:solidFill>
                  <a:srgbClr val="000000"/>
                </a:solidFill>
                <a:latin typeface="Montserrat ExtraBold"/>
                <a:ea typeface="Montserrat ExtraBold"/>
                <a:cs typeface="Montserrat ExtraBold"/>
                <a:sym typeface="Montserrat ExtraBold"/>
              </a:rPr>
              <a:t>LATIN AMERICA:</a:t>
            </a:r>
            <a:r>
              <a:rPr lang="en-GB" sz="667" b="0" i="0" u="none" strike="noStrike" cap="none" dirty="0">
                <a:solidFill>
                  <a:srgbClr val="000000"/>
                </a:solidFill>
                <a:latin typeface="Montserrat"/>
                <a:ea typeface="Montserrat"/>
                <a:cs typeface="Montserrat"/>
                <a:sym typeface="Montserrat"/>
              </a:rPr>
              <a:t> BOGOTÁ</a:t>
            </a:r>
            <a:r>
              <a:rPr lang="en-GB" sz="667" b="0" i="0" u="none" strike="noStrike" cap="none" dirty="0">
                <a:solidFill>
                  <a:schemeClr val="dk1"/>
                </a:solidFill>
                <a:latin typeface="Montserrat"/>
                <a:ea typeface="Montserrat"/>
                <a:cs typeface="Montserrat"/>
                <a:sym typeface="Montserrat"/>
              </a:rPr>
              <a:t> – </a:t>
            </a:r>
            <a:r>
              <a:rPr lang="en-GB" sz="667" b="0" i="0" u="none" strike="noStrike" cap="none" dirty="0">
                <a:solidFill>
                  <a:srgbClr val="000000"/>
                </a:solidFill>
                <a:latin typeface="Montserrat"/>
                <a:ea typeface="Montserrat"/>
                <a:cs typeface="Montserrat"/>
                <a:sym typeface="Montserrat"/>
              </a:rPr>
              <a:t>BUENOS AIRES – CURITIBA – GUADALAJARA – LIMA  – MEDELLÍN</a:t>
            </a:r>
            <a:r>
              <a:rPr lang="en-GB" sz="667" b="0" i="0" u="none" strike="noStrike" cap="none" dirty="0">
                <a:solidFill>
                  <a:schemeClr val="dk1"/>
                </a:solidFill>
                <a:latin typeface="Montserrat"/>
                <a:ea typeface="Montserrat"/>
                <a:cs typeface="Montserrat"/>
                <a:sym typeface="Montserrat"/>
              </a:rPr>
              <a:t> –</a:t>
            </a:r>
            <a:r>
              <a:rPr lang="en-GB" sz="667" b="0" i="0" u="none" strike="noStrike" cap="none" dirty="0">
                <a:solidFill>
                  <a:srgbClr val="000000"/>
                </a:solidFill>
                <a:latin typeface="Montserrat"/>
                <a:ea typeface="Montserrat"/>
                <a:cs typeface="Montserrat"/>
                <a:sym typeface="Montserrat"/>
              </a:rPr>
              <a:t> MEXICO CITY – RIO DE JANEIRO – SALVADOR – SÃO PAULO – SANTIAGO – QUITO</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ExtraBold"/>
                <a:ea typeface="Montserrat ExtraBold"/>
                <a:cs typeface="Montserrat ExtraBold"/>
                <a:sym typeface="Montserrat ExtraBold"/>
              </a:rPr>
              <a:t>NORTH AMERICA: </a:t>
            </a:r>
            <a:r>
              <a:rPr lang="en-GB" sz="667" b="0" i="0" u="none" strike="noStrike" cap="none" dirty="0">
                <a:solidFill>
                  <a:srgbClr val="000000"/>
                </a:solidFill>
                <a:latin typeface="Montserrat"/>
                <a:ea typeface="Montserrat"/>
                <a:cs typeface="Montserrat"/>
                <a:sym typeface="Montserrat"/>
              </a:rPr>
              <a:t>AUSTIN – BOSTON – CHICAGO – HOUSTON – LOS ANGELES  MIAMI – MONTRÉAL – NEW ORLEANS – NEW YORK </a:t>
            </a:r>
            <a:r>
              <a:rPr lang="en-GB" sz="667" b="0" i="0" u="none" strike="noStrike" cap="none" dirty="0">
                <a:solidFill>
                  <a:schemeClr val="dk1"/>
                </a:solidFill>
                <a:latin typeface="Montserrat"/>
                <a:ea typeface="Montserrat"/>
                <a:cs typeface="Montserrat"/>
                <a:sym typeface="Montserrat"/>
              </a:rPr>
              <a:t>– </a:t>
            </a:r>
            <a:r>
              <a:rPr lang="en-GB" sz="667" b="0" i="0" u="none" strike="noStrike" cap="none" dirty="0">
                <a:solidFill>
                  <a:srgbClr val="000000"/>
                </a:solidFill>
                <a:latin typeface="Montserrat"/>
                <a:ea typeface="Montserrat"/>
                <a:cs typeface="Montserrat"/>
                <a:sym typeface="Montserrat"/>
              </a:rPr>
              <a:t>PHILADELPHIA – PHOENIX – PORTLAND – SAN FRANCISCO – SEATTLE</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a:ea typeface="Montserrat"/>
                <a:cs typeface="Montserrat"/>
                <a:sym typeface="Montserrat"/>
              </a:rPr>
              <a:t> TORONTO </a:t>
            </a:r>
            <a:r>
              <a:rPr lang="en-GB" sz="667" b="0" i="0" u="none" strike="noStrike" cap="none" dirty="0">
                <a:solidFill>
                  <a:schemeClr val="dk1"/>
                </a:solidFill>
                <a:latin typeface="Montserrat"/>
                <a:ea typeface="Montserrat"/>
                <a:cs typeface="Montserrat"/>
                <a:sym typeface="Montserrat"/>
              </a:rPr>
              <a:t> – </a:t>
            </a:r>
            <a:r>
              <a:rPr lang="en-GB" sz="667" b="0" i="0" u="none" strike="noStrike" cap="none" dirty="0">
                <a:solidFill>
                  <a:srgbClr val="000000"/>
                </a:solidFill>
                <a:latin typeface="Montserrat"/>
                <a:ea typeface="Montserrat"/>
                <a:cs typeface="Montserrat"/>
                <a:sym typeface="Montserrat"/>
              </a:rPr>
              <a:t>VANCOUVER – WASHINGTON DC | </a:t>
            </a:r>
            <a:r>
              <a:rPr lang="en-GB" sz="667" b="0" i="0" u="none" strike="noStrike" cap="none" dirty="0">
                <a:solidFill>
                  <a:srgbClr val="000000"/>
                </a:solidFill>
                <a:latin typeface="Montserrat ExtraBold"/>
                <a:ea typeface="Montserrat ExtraBold"/>
                <a:cs typeface="Montserrat ExtraBold"/>
                <a:sym typeface="Montserrat ExtraBold"/>
              </a:rPr>
              <a:t>SOUTH &amp; WEST ASIA:</a:t>
            </a:r>
            <a:r>
              <a:rPr lang="en-GB" sz="667" b="0" i="0" u="none" strike="noStrike" cap="none" dirty="0">
                <a:solidFill>
                  <a:srgbClr val="000000"/>
                </a:solidFill>
                <a:latin typeface="Montserrat"/>
                <a:ea typeface="Montserrat"/>
                <a:cs typeface="Montserrat"/>
                <a:sym typeface="Montserrat"/>
              </a:rPr>
              <a:t> AMMAN – BENGALURU </a:t>
            </a:r>
            <a:r>
              <a:rPr lang="en-GB" sz="667" b="0" i="0" u="none" strike="noStrike" cap="none" dirty="0">
                <a:solidFill>
                  <a:schemeClr val="dk1"/>
                </a:solidFill>
                <a:latin typeface="Montserrat"/>
                <a:ea typeface="Montserrat"/>
                <a:cs typeface="Montserrat"/>
                <a:sym typeface="Montserrat"/>
              </a:rPr>
              <a:t>– </a:t>
            </a:r>
            <a:r>
              <a:rPr lang="en-GB" sz="667" b="0" i="0" u="none" strike="noStrike" cap="none" dirty="0">
                <a:solidFill>
                  <a:srgbClr val="000000"/>
                </a:solidFill>
                <a:latin typeface="Montserrat"/>
                <a:ea typeface="Montserrat"/>
                <a:cs typeface="Montserrat"/>
                <a:sym typeface="Montserrat"/>
              </a:rPr>
              <a:t>CHENNAI – DELHI – DHAKA – DUBAI – KARACHI – KOLKATA – MUMBAI </a:t>
            </a:r>
            <a:endParaRPr sz="1467" b="0" i="0" u="none" strike="noStrike" cap="none" dirty="0">
              <a:solidFill>
                <a:srgbClr val="000000"/>
              </a:solidFill>
              <a:latin typeface="Arial"/>
              <a:ea typeface="Arial"/>
              <a:cs typeface="Arial"/>
              <a:sym typeface="Arial"/>
            </a:endParaRPr>
          </a:p>
        </p:txBody>
      </p:sp>
      <p:grpSp>
        <p:nvGrpSpPr>
          <p:cNvPr id="152" name="Google Shape;152;p28"/>
          <p:cNvGrpSpPr/>
          <p:nvPr/>
        </p:nvGrpSpPr>
        <p:grpSpPr>
          <a:xfrm>
            <a:off x="5387922" y="3593914"/>
            <a:ext cx="1486975" cy="1315949"/>
            <a:chOff x="5387922" y="4143433"/>
            <a:chExt cx="1486974" cy="1315949"/>
          </a:xfrm>
        </p:grpSpPr>
        <p:sp>
          <p:nvSpPr>
            <p:cNvPr id="153" name="Google Shape;153;p28"/>
            <p:cNvSpPr/>
            <p:nvPr/>
          </p:nvSpPr>
          <p:spPr>
            <a:xfrm>
              <a:off x="5387922" y="414343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54" name="Google Shape;154;p28"/>
            <p:cNvSpPr/>
            <p:nvPr/>
          </p:nvSpPr>
          <p:spPr>
            <a:xfrm>
              <a:off x="5477206" y="429338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55" name="Google Shape;155;p28"/>
            <p:cNvSpPr/>
            <p:nvPr/>
          </p:nvSpPr>
          <p:spPr>
            <a:xfrm>
              <a:off x="5585948" y="437236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56" name="Google Shape;156;p28"/>
            <p:cNvSpPr/>
            <p:nvPr/>
          </p:nvSpPr>
          <p:spPr>
            <a:xfrm>
              <a:off x="5711861" y="433115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57" name="Google Shape;157;p28"/>
            <p:cNvSpPr/>
            <p:nvPr/>
          </p:nvSpPr>
          <p:spPr>
            <a:xfrm>
              <a:off x="5860758" y="4319817"/>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58" name="Google Shape;158;p28"/>
            <p:cNvSpPr/>
            <p:nvPr/>
          </p:nvSpPr>
          <p:spPr>
            <a:xfrm>
              <a:off x="6727379" y="425625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59" name="Google Shape;159;p28"/>
            <p:cNvSpPr/>
            <p:nvPr/>
          </p:nvSpPr>
          <p:spPr>
            <a:xfrm>
              <a:off x="6737062" y="445372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0" name="Google Shape;160;p28"/>
            <p:cNvSpPr/>
            <p:nvPr/>
          </p:nvSpPr>
          <p:spPr>
            <a:xfrm>
              <a:off x="6766896" y="463091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1" name="Google Shape;161;p28"/>
            <p:cNvSpPr/>
            <p:nvPr/>
          </p:nvSpPr>
          <p:spPr>
            <a:xfrm>
              <a:off x="6526361" y="509083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2" name="Google Shape;162;p28"/>
            <p:cNvSpPr/>
            <p:nvPr/>
          </p:nvSpPr>
          <p:spPr>
            <a:xfrm>
              <a:off x="6458859" y="510394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3" name="Google Shape;163;p28"/>
            <p:cNvSpPr/>
            <p:nvPr/>
          </p:nvSpPr>
          <p:spPr>
            <a:xfrm>
              <a:off x="6561552" y="524298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4" name="Google Shape;164;p28"/>
            <p:cNvSpPr/>
            <p:nvPr/>
          </p:nvSpPr>
          <p:spPr>
            <a:xfrm>
              <a:off x="6285407" y="535138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5" name="Google Shape;165;p28"/>
            <p:cNvSpPr/>
            <p:nvPr/>
          </p:nvSpPr>
          <p:spPr>
            <a:xfrm>
              <a:off x="6492871" y="506957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grpSp>
        <p:nvGrpSpPr>
          <p:cNvPr id="166" name="Google Shape;166;p28"/>
          <p:cNvGrpSpPr/>
          <p:nvPr/>
        </p:nvGrpSpPr>
        <p:grpSpPr>
          <a:xfrm>
            <a:off x="8536153" y="2855070"/>
            <a:ext cx="464779" cy="616871"/>
            <a:chOff x="8536153" y="3404590"/>
            <a:chExt cx="464779" cy="616871"/>
          </a:xfrm>
        </p:grpSpPr>
        <p:sp>
          <p:nvSpPr>
            <p:cNvPr id="167" name="Google Shape;167;p28"/>
            <p:cNvSpPr/>
            <p:nvPr/>
          </p:nvSpPr>
          <p:spPr>
            <a:xfrm>
              <a:off x="8536153" y="370824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8" name="Google Shape;168;p28"/>
            <p:cNvSpPr/>
            <p:nvPr/>
          </p:nvSpPr>
          <p:spPr>
            <a:xfrm>
              <a:off x="8637184" y="380790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69" name="Google Shape;169;p28"/>
            <p:cNvSpPr/>
            <p:nvPr/>
          </p:nvSpPr>
          <p:spPr>
            <a:xfrm>
              <a:off x="8757745" y="383694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0" name="Google Shape;170;p28"/>
            <p:cNvSpPr/>
            <p:nvPr/>
          </p:nvSpPr>
          <p:spPr>
            <a:xfrm>
              <a:off x="8691184" y="391346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1" name="Google Shape;171;p28"/>
            <p:cNvSpPr/>
            <p:nvPr/>
          </p:nvSpPr>
          <p:spPr>
            <a:xfrm>
              <a:off x="8865745" y="378539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2" name="Google Shape;172;p28"/>
            <p:cNvSpPr/>
            <p:nvPr/>
          </p:nvSpPr>
          <p:spPr>
            <a:xfrm>
              <a:off x="8775489" y="364783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3" name="Google Shape;173;p28"/>
            <p:cNvSpPr/>
            <p:nvPr/>
          </p:nvSpPr>
          <p:spPr>
            <a:xfrm>
              <a:off x="8892932" y="3667247"/>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4" name="Google Shape;174;p28"/>
            <p:cNvSpPr/>
            <p:nvPr/>
          </p:nvSpPr>
          <p:spPr>
            <a:xfrm>
              <a:off x="8829489" y="357251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5" name="Google Shape;175;p28"/>
            <p:cNvSpPr/>
            <p:nvPr/>
          </p:nvSpPr>
          <p:spPr>
            <a:xfrm>
              <a:off x="8878867" y="353149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6" name="Google Shape;176;p28"/>
            <p:cNvSpPr/>
            <p:nvPr/>
          </p:nvSpPr>
          <p:spPr>
            <a:xfrm>
              <a:off x="8811906" y="343199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7" name="Google Shape;177;p28"/>
            <p:cNvSpPr/>
            <p:nvPr/>
          </p:nvSpPr>
          <p:spPr>
            <a:xfrm>
              <a:off x="8726638" y="356607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8" name="Google Shape;178;p28"/>
            <p:cNvSpPr/>
            <p:nvPr/>
          </p:nvSpPr>
          <p:spPr>
            <a:xfrm>
              <a:off x="8707554" y="3404590"/>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79" name="Google Shape;179;p28"/>
            <p:cNvSpPr/>
            <p:nvPr/>
          </p:nvSpPr>
          <p:spPr>
            <a:xfrm>
              <a:off x="8536153" y="360891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grpSp>
        <p:nvGrpSpPr>
          <p:cNvPr id="180" name="Google Shape;180;p28"/>
          <p:cNvGrpSpPr/>
          <p:nvPr/>
        </p:nvGrpSpPr>
        <p:grpSpPr>
          <a:xfrm>
            <a:off x="8357128" y="2930331"/>
            <a:ext cx="2050648" cy="2169320"/>
            <a:chOff x="8357128" y="3479851"/>
            <a:chExt cx="2050648" cy="2169320"/>
          </a:xfrm>
        </p:grpSpPr>
        <p:sp>
          <p:nvSpPr>
            <p:cNvPr id="181" name="Google Shape;181;p28"/>
            <p:cNvSpPr/>
            <p:nvPr/>
          </p:nvSpPr>
          <p:spPr>
            <a:xfrm>
              <a:off x="9069577" y="352205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2" name="Google Shape;182;p28"/>
            <p:cNvSpPr/>
            <p:nvPr/>
          </p:nvSpPr>
          <p:spPr>
            <a:xfrm>
              <a:off x="9354155" y="354356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3" name="Google Shape;183;p28"/>
            <p:cNvSpPr/>
            <p:nvPr/>
          </p:nvSpPr>
          <p:spPr>
            <a:xfrm>
              <a:off x="8511118" y="394458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4" name="Google Shape;184;p28"/>
            <p:cNvSpPr/>
            <p:nvPr/>
          </p:nvSpPr>
          <p:spPr>
            <a:xfrm>
              <a:off x="8916917" y="408773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5" name="Google Shape;185;p28"/>
            <p:cNvSpPr/>
            <p:nvPr/>
          </p:nvSpPr>
          <p:spPr>
            <a:xfrm>
              <a:off x="8357128" y="413177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6" name="Google Shape;186;p28"/>
            <p:cNvSpPr/>
            <p:nvPr/>
          </p:nvSpPr>
          <p:spPr>
            <a:xfrm>
              <a:off x="8562965" y="416332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7" name="Google Shape;187;p28"/>
            <p:cNvSpPr/>
            <p:nvPr/>
          </p:nvSpPr>
          <p:spPr>
            <a:xfrm>
              <a:off x="8357128" y="435647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8" name="Google Shape;188;p28"/>
            <p:cNvSpPr/>
            <p:nvPr/>
          </p:nvSpPr>
          <p:spPr>
            <a:xfrm>
              <a:off x="8443332" y="4432530"/>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89" name="Google Shape;189;p28"/>
            <p:cNvSpPr/>
            <p:nvPr/>
          </p:nvSpPr>
          <p:spPr>
            <a:xfrm>
              <a:off x="8562965" y="463590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0" name="Google Shape;190;p28"/>
            <p:cNvSpPr/>
            <p:nvPr/>
          </p:nvSpPr>
          <p:spPr>
            <a:xfrm>
              <a:off x="9653922" y="541185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1" name="Google Shape;191;p28"/>
            <p:cNvSpPr/>
            <p:nvPr/>
          </p:nvSpPr>
          <p:spPr>
            <a:xfrm>
              <a:off x="10299776" y="554117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2" name="Google Shape;192;p28"/>
            <p:cNvSpPr/>
            <p:nvPr/>
          </p:nvSpPr>
          <p:spPr>
            <a:xfrm>
              <a:off x="9560925" y="551245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3" name="Google Shape;193;p28"/>
            <p:cNvSpPr/>
            <p:nvPr/>
          </p:nvSpPr>
          <p:spPr>
            <a:xfrm>
              <a:off x="9408155" y="347985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grpSp>
        <p:nvGrpSpPr>
          <p:cNvPr id="194" name="Google Shape;194;p28"/>
          <p:cNvGrpSpPr/>
          <p:nvPr/>
        </p:nvGrpSpPr>
        <p:grpSpPr>
          <a:xfrm>
            <a:off x="5555226" y="2168050"/>
            <a:ext cx="1211671" cy="935553"/>
            <a:chOff x="5555225" y="2717570"/>
            <a:chExt cx="1211671" cy="935554"/>
          </a:xfrm>
        </p:grpSpPr>
        <p:sp>
          <p:nvSpPr>
            <p:cNvPr id="195" name="Google Shape;195;p28"/>
            <p:cNvSpPr/>
            <p:nvPr/>
          </p:nvSpPr>
          <p:spPr>
            <a:xfrm>
              <a:off x="6075950" y="2717570"/>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6" name="Google Shape;196;p28"/>
            <p:cNvSpPr/>
            <p:nvPr/>
          </p:nvSpPr>
          <p:spPr>
            <a:xfrm>
              <a:off x="6262158" y="272869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7" name="Google Shape;197;p28"/>
            <p:cNvSpPr/>
            <p:nvPr/>
          </p:nvSpPr>
          <p:spPr>
            <a:xfrm>
              <a:off x="5760198" y="296586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8" name="Google Shape;198;p28"/>
            <p:cNvSpPr/>
            <p:nvPr/>
          </p:nvSpPr>
          <p:spPr>
            <a:xfrm>
              <a:off x="6131947" y="296047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199" name="Google Shape;199;p28"/>
            <p:cNvSpPr/>
            <p:nvPr/>
          </p:nvSpPr>
          <p:spPr>
            <a:xfrm>
              <a:off x="6134430" y="286883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0" name="Google Shape;200;p28"/>
            <p:cNvSpPr/>
            <p:nvPr/>
          </p:nvSpPr>
          <p:spPr>
            <a:xfrm>
              <a:off x="5853507" y="305962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1" name="Google Shape;201;p28"/>
            <p:cNvSpPr/>
            <p:nvPr/>
          </p:nvSpPr>
          <p:spPr>
            <a:xfrm>
              <a:off x="6623279" y="291203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2" name="Google Shape;202;p28"/>
            <p:cNvSpPr/>
            <p:nvPr/>
          </p:nvSpPr>
          <p:spPr>
            <a:xfrm>
              <a:off x="6443800" y="298964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3" name="Google Shape;203;p28"/>
            <p:cNvSpPr/>
            <p:nvPr/>
          </p:nvSpPr>
          <p:spPr>
            <a:xfrm>
              <a:off x="6006234" y="307130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4" name="Google Shape;204;p28"/>
            <p:cNvSpPr/>
            <p:nvPr/>
          </p:nvSpPr>
          <p:spPr>
            <a:xfrm>
              <a:off x="5885467" y="314461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5" name="Google Shape;205;p28"/>
            <p:cNvSpPr/>
            <p:nvPr/>
          </p:nvSpPr>
          <p:spPr>
            <a:xfrm>
              <a:off x="6060829" y="321381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6" name="Google Shape;206;p28"/>
            <p:cNvSpPr/>
            <p:nvPr/>
          </p:nvSpPr>
          <p:spPr>
            <a:xfrm>
              <a:off x="6143787" y="335590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7" name="Google Shape;207;p28"/>
            <p:cNvSpPr/>
            <p:nvPr/>
          </p:nvSpPr>
          <p:spPr>
            <a:xfrm>
              <a:off x="6402507" y="346957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8" name="Google Shape;208;p28"/>
            <p:cNvSpPr/>
            <p:nvPr/>
          </p:nvSpPr>
          <p:spPr>
            <a:xfrm>
              <a:off x="6552957" y="336414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09" name="Google Shape;209;p28"/>
            <p:cNvSpPr/>
            <p:nvPr/>
          </p:nvSpPr>
          <p:spPr>
            <a:xfrm>
              <a:off x="6658896" y="354512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0" name="Google Shape;210;p28"/>
            <p:cNvSpPr/>
            <p:nvPr/>
          </p:nvSpPr>
          <p:spPr>
            <a:xfrm>
              <a:off x="5815564" y="336640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1" name="Google Shape;211;p28"/>
            <p:cNvSpPr/>
            <p:nvPr/>
          </p:nvSpPr>
          <p:spPr>
            <a:xfrm>
              <a:off x="5717648" y="340735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2" name="Google Shape;212;p28"/>
            <p:cNvSpPr/>
            <p:nvPr/>
          </p:nvSpPr>
          <p:spPr>
            <a:xfrm>
              <a:off x="5555225" y="342711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3" name="Google Shape;213;p28"/>
            <p:cNvSpPr/>
            <p:nvPr/>
          </p:nvSpPr>
          <p:spPr>
            <a:xfrm>
              <a:off x="5876483" y="299041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grpSp>
        <p:nvGrpSpPr>
          <p:cNvPr id="214" name="Google Shape;214;p28"/>
          <p:cNvGrpSpPr/>
          <p:nvPr/>
        </p:nvGrpSpPr>
        <p:grpSpPr>
          <a:xfrm>
            <a:off x="3093700" y="3337223"/>
            <a:ext cx="1743459" cy="1648575"/>
            <a:chOff x="3093700" y="3886743"/>
            <a:chExt cx="1743459" cy="1648574"/>
          </a:xfrm>
        </p:grpSpPr>
        <p:sp>
          <p:nvSpPr>
            <p:cNvPr id="215" name="Google Shape;215;p28"/>
            <p:cNvSpPr/>
            <p:nvPr/>
          </p:nvSpPr>
          <p:spPr>
            <a:xfrm>
              <a:off x="3208701" y="3996880"/>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6" name="Google Shape;216;p28"/>
            <p:cNvSpPr/>
            <p:nvPr/>
          </p:nvSpPr>
          <p:spPr>
            <a:xfrm>
              <a:off x="3093700" y="388674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7" name="Google Shape;217;p28"/>
            <p:cNvSpPr/>
            <p:nvPr/>
          </p:nvSpPr>
          <p:spPr>
            <a:xfrm>
              <a:off x="3820247" y="431147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8" name="Google Shape;218;p28"/>
            <p:cNvSpPr/>
            <p:nvPr/>
          </p:nvSpPr>
          <p:spPr>
            <a:xfrm>
              <a:off x="3855533" y="438166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19" name="Google Shape;219;p28"/>
            <p:cNvSpPr/>
            <p:nvPr/>
          </p:nvSpPr>
          <p:spPr>
            <a:xfrm>
              <a:off x="3760788" y="476926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0" name="Google Shape;220;p28"/>
            <p:cNvSpPr/>
            <p:nvPr/>
          </p:nvSpPr>
          <p:spPr>
            <a:xfrm>
              <a:off x="4729159" y="487777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1" name="Google Shape;221;p28"/>
            <p:cNvSpPr/>
            <p:nvPr/>
          </p:nvSpPr>
          <p:spPr>
            <a:xfrm>
              <a:off x="4463668" y="5256297"/>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2" name="Google Shape;222;p28"/>
            <p:cNvSpPr/>
            <p:nvPr/>
          </p:nvSpPr>
          <p:spPr>
            <a:xfrm>
              <a:off x="3897574" y="527866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3" name="Google Shape;223;p28"/>
            <p:cNvSpPr/>
            <p:nvPr/>
          </p:nvSpPr>
          <p:spPr>
            <a:xfrm>
              <a:off x="4209646" y="5427317"/>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4" name="Google Shape;224;p28"/>
            <p:cNvSpPr/>
            <p:nvPr/>
          </p:nvSpPr>
          <p:spPr>
            <a:xfrm>
              <a:off x="4500154" y="512137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5" name="Google Shape;225;p28"/>
            <p:cNvSpPr/>
            <p:nvPr/>
          </p:nvSpPr>
          <p:spPr>
            <a:xfrm>
              <a:off x="4622408" y="506932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6" name="Google Shape;226;p28"/>
            <p:cNvSpPr/>
            <p:nvPr/>
          </p:nvSpPr>
          <p:spPr>
            <a:xfrm>
              <a:off x="3696562" y="4511527"/>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grpSp>
        <p:nvGrpSpPr>
          <p:cNvPr id="227" name="Google Shape;227;p28"/>
          <p:cNvGrpSpPr/>
          <p:nvPr/>
        </p:nvGrpSpPr>
        <p:grpSpPr>
          <a:xfrm>
            <a:off x="2521642" y="2474826"/>
            <a:ext cx="1524751" cy="884676"/>
            <a:chOff x="2521642" y="3024345"/>
            <a:chExt cx="1524750" cy="884676"/>
          </a:xfrm>
        </p:grpSpPr>
        <p:sp>
          <p:nvSpPr>
            <p:cNvPr id="228" name="Google Shape;228;p28"/>
            <p:cNvSpPr/>
            <p:nvPr/>
          </p:nvSpPr>
          <p:spPr>
            <a:xfrm>
              <a:off x="2521642" y="302434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29" name="Google Shape;229;p28"/>
            <p:cNvSpPr/>
            <p:nvPr/>
          </p:nvSpPr>
          <p:spPr>
            <a:xfrm>
              <a:off x="2587596" y="312790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0" name="Google Shape;230;p28"/>
            <p:cNvSpPr/>
            <p:nvPr/>
          </p:nvSpPr>
          <p:spPr>
            <a:xfrm>
              <a:off x="2606103" y="323635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1" name="Google Shape;231;p28"/>
            <p:cNvSpPr/>
            <p:nvPr/>
          </p:nvSpPr>
          <p:spPr>
            <a:xfrm>
              <a:off x="2635652" y="3524003"/>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2" name="Google Shape;232;p28"/>
            <p:cNvSpPr/>
            <p:nvPr/>
          </p:nvSpPr>
          <p:spPr>
            <a:xfrm>
              <a:off x="2816435" y="354231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3" name="Google Shape;233;p28"/>
            <p:cNvSpPr/>
            <p:nvPr/>
          </p:nvSpPr>
          <p:spPr>
            <a:xfrm>
              <a:off x="2697966" y="3587017"/>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4" name="Google Shape;234;p28"/>
            <p:cNvSpPr/>
            <p:nvPr/>
          </p:nvSpPr>
          <p:spPr>
            <a:xfrm>
              <a:off x="3206531" y="368730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5" name="Google Shape;235;p28"/>
            <p:cNvSpPr/>
            <p:nvPr/>
          </p:nvSpPr>
          <p:spPr>
            <a:xfrm>
              <a:off x="3212164" y="374492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6" name="Google Shape;236;p28"/>
            <p:cNvSpPr/>
            <p:nvPr/>
          </p:nvSpPr>
          <p:spPr>
            <a:xfrm>
              <a:off x="3416763" y="366662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7" name="Google Shape;237;p28"/>
            <p:cNvSpPr/>
            <p:nvPr/>
          </p:nvSpPr>
          <p:spPr>
            <a:xfrm>
              <a:off x="3646361" y="3801021"/>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8" name="Google Shape;238;p28"/>
            <p:cNvSpPr/>
            <p:nvPr/>
          </p:nvSpPr>
          <p:spPr>
            <a:xfrm>
              <a:off x="3475553" y="331975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39" name="Google Shape;239;p28"/>
            <p:cNvSpPr/>
            <p:nvPr/>
          </p:nvSpPr>
          <p:spPr>
            <a:xfrm>
              <a:off x="3658526" y="325330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0" name="Google Shape;240;p28"/>
            <p:cNvSpPr/>
            <p:nvPr/>
          </p:nvSpPr>
          <p:spPr>
            <a:xfrm>
              <a:off x="3821001" y="3210564"/>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1" name="Google Shape;241;p28"/>
            <p:cNvSpPr/>
            <p:nvPr/>
          </p:nvSpPr>
          <p:spPr>
            <a:xfrm>
              <a:off x="3938392" y="327013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2" name="Google Shape;242;p28"/>
            <p:cNvSpPr/>
            <p:nvPr/>
          </p:nvSpPr>
          <p:spPr>
            <a:xfrm>
              <a:off x="3864512" y="336442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3" name="Google Shape;243;p28"/>
            <p:cNvSpPr/>
            <p:nvPr/>
          </p:nvSpPr>
          <p:spPr>
            <a:xfrm>
              <a:off x="3799150" y="339331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4" name="Google Shape;244;p28"/>
            <p:cNvSpPr/>
            <p:nvPr/>
          </p:nvSpPr>
          <p:spPr>
            <a:xfrm>
              <a:off x="3767965" y="348640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grpSp>
        <p:nvGrpSpPr>
          <p:cNvPr id="245" name="Google Shape;245;p28"/>
          <p:cNvGrpSpPr/>
          <p:nvPr/>
        </p:nvGrpSpPr>
        <p:grpSpPr>
          <a:xfrm>
            <a:off x="6727723" y="3092620"/>
            <a:ext cx="1509439" cy="594803"/>
            <a:chOff x="6727723" y="3642140"/>
            <a:chExt cx="1509439" cy="594802"/>
          </a:xfrm>
        </p:grpSpPr>
        <p:sp>
          <p:nvSpPr>
            <p:cNvPr id="246" name="Google Shape;246;p28"/>
            <p:cNvSpPr/>
            <p:nvPr/>
          </p:nvSpPr>
          <p:spPr>
            <a:xfrm>
              <a:off x="6727723" y="3642140"/>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7" name="Google Shape;247;p28"/>
            <p:cNvSpPr/>
            <p:nvPr/>
          </p:nvSpPr>
          <p:spPr>
            <a:xfrm>
              <a:off x="7214950" y="383694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8" name="Google Shape;248;p28"/>
            <p:cNvSpPr/>
            <p:nvPr/>
          </p:nvSpPr>
          <p:spPr>
            <a:xfrm>
              <a:off x="7512339" y="381146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49" name="Google Shape;249;p28"/>
            <p:cNvSpPr/>
            <p:nvPr/>
          </p:nvSpPr>
          <p:spPr>
            <a:xfrm>
              <a:off x="7799441" y="3710136"/>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50" name="Google Shape;250;p28"/>
            <p:cNvSpPr/>
            <p:nvPr/>
          </p:nvSpPr>
          <p:spPr>
            <a:xfrm>
              <a:off x="8029294" y="3877519"/>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51" name="Google Shape;251;p28"/>
            <p:cNvSpPr/>
            <p:nvPr/>
          </p:nvSpPr>
          <p:spPr>
            <a:xfrm>
              <a:off x="8129162" y="386080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52" name="Google Shape;252;p28"/>
            <p:cNvSpPr/>
            <p:nvPr/>
          </p:nvSpPr>
          <p:spPr>
            <a:xfrm>
              <a:off x="7862680" y="412894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53" name="Google Shape;253;p28"/>
            <p:cNvSpPr/>
            <p:nvPr/>
          </p:nvSpPr>
          <p:spPr>
            <a:xfrm>
              <a:off x="7771920" y="4109328"/>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254" name="Google Shape;254;p28"/>
            <p:cNvSpPr/>
            <p:nvPr/>
          </p:nvSpPr>
          <p:spPr>
            <a:xfrm>
              <a:off x="7699634" y="3943412"/>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sp>
        <p:nvSpPr>
          <p:cNvPr id="255" name="Google Shape;255;p28"/>
          <p:cNvSpPr/>
          <p:nvPr/>
        </p:nvSpPr>
        <p:spPr>
          <a:xfrm>
            <a:off x="6121163" y="2665895"/>
            <a:ext cx="108000" cy="1080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3024795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5 1 1">
  <p:cSld name="Title slide 5 1 1">
    <p:bg>
      <p:bgPr>
        <a:solidFill>
          <a:srgbClr val="FFFFFF"/>
        </a:solidFill>
        <a:effectLst/>
      </p:bgPr>
    </p:bg>
    <p:spTree>
      <p:nvGrpSpPr>
        <p:cNvPr id="1" name="Shape 256"/>
        <p:cNvGrpSpPr/>
        <p:nvPr/>
      </p:nvGrpSpPr>
      <p:grpSpPr>
        <a:xfrm>
          <a:off x="0" y="0"/>
          <a:ext cx="0" cy="0"/>
          <a:chOff x="0" y="0"/>
          <a:chExt cx="0" cy="0"/>
        </a:xfrm>
      </p:grpSpPr>
      <p:sp>
        <p:nvSpPr>
          <p:cNvPr id="257" name="Google Shape;257;p29"/>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258" name="Google Shape;258;p29"/>
          <p:cNvSpPr txBox="1">
            <a:spLocks noGrp="1"/>
          </p:cNvSpPr>
          <p:nvPr>
            <p:ph type="title"/>
          </p:nvPr>
        </p:nvSpPr>
        <p:spPr>
          <a:xfrm>
            <a:off x="618800" y="384201"/>
            <a:ext cx="4413200" cy="139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259" name="Google Shape;259;p29"/>
          <p:cNvSpPr txBox="1"/>
          <p:nvPr/>
        </p:nvSpPr>
        <p:spPr>
          <a:xfrm>
            <a:off x="1425600" y="6085367"/>
            <a:ext cx="9352800" cy="399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Montserrat ExtraBold"/>
              <a:buNone/>
            </a:pPr>
            <a:r>
              <a:rPr lang="en-GB" sz="667" b="0" i="0" u="none" strike="noStrike" cap="none" dirty="0">
                <a:solidFill>
                  <a:srgbClr val="000000"/>
                </a:solidFill>
                <a:latin typeface="Montserrat"/>
                <a:ea typeface="Montserrat"/>
                <a:cs typeface="Montserrat"/>
                <a:sym typeface="Montserrat"/>
              </a:rPr>
              <a:t>ABIDJAN – ACCRA – ADDIS ABABA – CAPE TOWN – DAKAR – DAR ES SALAAM – DURBAN (ETHEKWINI)</a:t>
            </a:r>
            <a:br>
              <a:rPr lang="en-GB" sz="667" b="0" i="0" u="none" strike="noStrike" cap="none" dirty="0">
                <a:solidFill>
                  <a:schemeClr val="dk1"/>
                </a:solidFill>
                <a:latin typeface="Montserrat"/>
                <a:ea typeface="Montserrat"/>
                <a:cs typeface="Montserrat"/>
                <a:sym typeface="Montserrat"/>
              </a:rPr>
            </a:br>
            <a:r>
              <a:rPr lang="en-GB" sz="667" b="0" i="0" u="none" strike="noStrike" cap="none" dirty="0">
                <a:solidFill>
                  <a:srgbClr val="000000"/>
                </a:solidFill>
                <a:latin typeface="Montserrat"/>
                <a:ea typeface="Montserrat"/>
                <a:cs typeface="Montserrat"/>
                <a:sym typeface="Montserrat"/>
              </a:rPr>
              <a:t>EKURHULENI – FREETOWN – JOHANNESBURG – LAGOS – NAIROBI – TSHWANE</a:t>
            </a:r>
            <a:endParaRPr sz="667" b="0" i="0" u="none" strike="noStrike" cap="none" dirty="0">
              <a:solidFill>
                <a:srgbClr val="000000"/>
              </a:solidFill>
              <a:latin typeface="Montserrat"/>
              <a:ea typeface="Montserrat"/>
              <a:cs typeface="Montserrat"/>
              <a:sym typeface="Montserrat"/>
            </a:endParaRPr>
          </a:p>
        </p:txBody>
      </p:sp>
      <p:grpSp>
        <p:nvGrpSpPr>
          <p:cNvPr id="260" name="Google Shape;260;p29"/>
          <p:cNvGrpSpPr/>
          <p:nvPr/>
        </p:nvGrpSpPr>
        <p:grpSpPr>
          <a:xfrm>
            <a:off x="5518389" y="437268"/>
            <a:ext cx="4705124" cy="5281277"/>
            <a:chOff x="5365980" y="3492359"/>
            <a:chExt cx="1762482" cy="1978303"/>
          </a:xfrm>
        </p:grpSpPr>
        <p:sp>
          <p:nvSpPr>
            <p:cNvPr id="261" name="Google Shape;261;p29"/>
            <p:cNvSpPr/>
            <p:nvPr/>
          </p:nvSpPr>
          <p:spPr>
            <a:xfrm>
              <a:off x="6117141" y="4970014"/>
              <a:ext cx="330378" cy="328930"/>
            </a:xfrm>
            <a:custGeom>
              <a:avLst/>
              <a:gdLst/>
              <a:ahLst/>
              <a:cxnLst/>
              <a:rect l="l" t="t" r="r" b="b"/>
              <a:pathLst>
                <a:path w="330378" h="328930" extrusionOk="0">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2" name="Google Shape;262;p29"/>
            <p:cNvSpPr/>
            <p:nvPr/>
          </p:nvSpPr>
          <p:spPr>
            <a:xfrm>
              <a:off x="6447520" y="4934954"/>
              <a:ext cx="204931" cy="181757"/>
            </a:xfrm>
            <a:custGeom>
              <a:avLst/>
              <a:gdLst/>
              <a:ahLst/>
              <a:cxnLst/>
              <a:rect l="l" t="t" r="r" b="b"/>
              <a:pathLst>
                <a:path w="204931" h="181757" extrusionOk="0">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3" name="Google Shape;263;p29"/>
            <p:cNvSpPr/>
            <p:nvPr/>
          </p:nvSpPr>
          <p:spPr>
            <a:xfrm>
              <a:off x="6317429" y="4992157"/>
              <a:ext cx="232502" cy="250705"/>
            </a:xfrm>
            <a:custGeom>
              <a:avLst/>
              <a:gdLst/>
              <a:ahLst/>
              <a:cxnLst/>
              <a:rect l="l" t="t" r="r" b="b"/>
              <a:pathLst>
                <a:path w="232502" h="250705" extrusionOk="0">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4" name="Google Shape;264;p29"/>
            <p:cNvSpPr/>
            <p:nvPr/>
          </p:nvSpPr>
          <p:spPr>
            <a:xfrm>
              <a:off x="6590527" y="5209897"/>
              <a:ext cx="35060" cy="42752"/>
            </a:xfrm>
            <a:custGeom>
              <a:avLst/>
              <a:gdLst/>
              <a:ahLst/>
              <a:cxnLst/>
              <a:rect l="l" t="t" r="r" b="b"/>
              <a:pathLst>
                <a:path w="35060" h="42752" extrusionOk="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5" name="Google Shape;265;p29"/>
            <p:cNvSpPr/>
            <p:nvPr/>
          </p:nvSpPr>
          <p:spPr>
            <a:xfrm>
              <a:off x="6496419" y="5288211"/>
              <a:ext cx="59047" cy="59157"/>
            </a:xfrm>
            <a:custGeom>
              <a:avLst/>
              <a:gdLst/>
              <a:ahLst/>
              <a:cxnLst/>
              <a:rect l="l" t="t" r="r" b="b"/>
              <a:pathLst>
                <a:path w="59047" h="59157" extrusionOk="0">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6" name="Google Shape;266;p29"/>
            <p:cNvSpPr/>
            <p:nvPr/>
          </p:nvSpPr>
          <p:spPr>
            <a:xfrm>
              <a:off x="6226089" y="5105640"/>
              <a:ext cx="415182" cy="365022"/>
            </a:xfrm>
            <a:custGeom>
              <a:avLst/>
              <a:gdLst/>
              <a:ahLst/>
              <a:cxnLst/>
              <a:rect l="l" t="t" r="r" b="b"/>
              <a:pathLst>
                <a:path w="415182" h="365022" extrusionOk="0">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7" name="Google Shape;267;p29"/>
            <p:cNvSpPr/>
            <p:nvPr/>
          </p:nvSpPr>
          <p:spPr>
            <a:xfrm>
              <a:off x="6117219" y="4673441"/>
              <a:ext cx="305389" cy="321191"/>
            </a:xfrm>
            <a:custGeom>
              <a:avLst/>
              <a:gdLst/>
              <a:ahLst/>
              <a:cxnLst/>
              <a:rect l="l" t="t" r="r" b="b"/>
              <a:pathLst>
                <a:path w="305389" h="321191" extrusionOk="0">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8" name="Google Shape;268;p29"/>
            <p:cNvSpPr/>
            <p:nvPr/>
          </p:nvSpPr>
          <p:spPr>
            <a:xfrm>
              <a:off x="6367252" y="4734745"/>
              <a:ext cx="298930" cy="263566"/>
            </a:xfrm>
            <a:custGeom>
              <a:avLst/>
              <a:gdLst/>
              <a:ahLst/>
              <a:cxnLst/>
              <a:rect l="l" t="t" r="r" b="b"/>
              <a:pathLst>
                <a:path w="298930" h="263566" extrusionOk="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69" name="Google Shape;269;p29"/>
            <p:cNvSpPr/>
            <p:nvPr/>
          </p:nvSpPr>
          <p:spPr>
            <a:xfrm>
              <a:off x="6545318" y="4548374"/>
              <a:ext cx="49943" cy="41962"/>
            </a:xfrm>
            <a:custGeom>
              <a:avLst/>
              <a:gdLst/>
              <a:ahLst/>
              <a:cxnLst/>
              <a:rect l="l" t="t" r="r" b="b"/>
              <a:pathLst>
                <a:path w="49943" h="41962" extrusionOk="0">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0" name="Google Shape;270;p29"/>
            <p:cNvSpPr/>
            <p:nvPr/>
          </p:nvSpPr>
          <p:spPr>
            <a:xfrm>
              <a:off x="6859934" y="4202401"/>
              <a:ext cx="268528" cy="359812"/>
            </a:xfrm>
            <a:custGeom>
              <a:avLst/>
              <a:gdLst/>
              <a:ahLst/>
              <a:cxnLst/>
              <a:rect l="l" t="t" r="r" b="b"/>
              <a:pathLst>
                <a:path w="268528" h="359812" extrusionOk="0">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1" name="Google Shape;271;p29"/>
            <p:cNvSpPr/>
            <p:nvPr/>
          </p:nvSpPr>
          <p:spPr>
            <a:xfrm>
              <a:off x="5469535" y="3539481"/>
              <a:ext cx="312159" cy="246802"/>
            </a:xfrm>
            <a:custGeom>
              <a:avLst/>
              <a:gdLst/>
              <a:ahLst/>
              <a:cxnLst/>
              <a:rect l="l" t="t" r="r" b="b"/>
              <a:pathLst>
                <a:path w="312159" h="246802" extrusionOk="0">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2" name="Google Shape;272;p29"/>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3" name="Google Shape;273;p29"/>
            <p:cNvSpPr/>
            <p:nvPr/>
          </p:nvSpPr>
          <p:spPr>
            <a:xfrm>
              <a:off x="5584864" y="3499834"/>
              <a:ext cx="543427" cy="519874"/>
            </a:xfrm>
            <a:custGeom>
              <a:avLst/>
              <a:gdLst/>
              <a:ahLst/>
              <a:cxnLst/>
              <a:rect l="l" t="t" r="r" b="b"/>
              <a:pathLst>
                <a:path w="543427" h="519874" extrusionOk="0">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4" name="Google Shape;274;p29"/>
            <p:cNvSpPr/>
            <p:nvPr/>
          </p:nvSpPr>
          <p:spPr>
            <a:xfrm>
              <a:off x="6059023" y="3621134"/>
              <a:ext cx="394032" cy="379199"/>
            </a:xfrm>
            <a:custGeom>
              <a:avLst/>
              <a:gdLst/>
              <a:ahLst/>
              <a:cxnLst/>
              <a:rect l="l" t="t" r="r" b="b"/>
              <a:pathLst>
                <a:path w="394032" h="379199" extrusionOk="0">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5" name="Google Shape;275;p29"/>
            <p:cNvSpPr/>
            <p:nvPr/>
          </p:nvSpPr>
          <p:spPr>
            <a:xfrm>
              <a:off x="5376350" y="4154444"/>
              <a:ext cx="75655" cy="22111"/>
            </a:xfrm>
            <a:custGeom>
              <a:avLst/>
              <a:gdLst/>
              <a:ahLst/>
              <a:cxnLst/>
              <a:rect l="l" t="t" r="r" b="b"/>
              <a:pathLst>
                <a:path w="75655" h="22111" extrusionOk="0">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6" name="Google Shape;276;p29"/>
            <p:cNvSpPr/>
            <p:nvPr/>
          </p:nvSpPr>
          <p:spPr>
            <a:xfrm>
              <a:off x="5366127" y="4082101"/>
              <a:ext cx="147693" cy="116904"/>
            </a:xfrm>
            <a:custGeom>
              <a:avLst/>
              <a:gdLst/>
              <a:ahLst/>
              <a:cxnLst/>
              <a:rect l="l" t="t" r="r" b="b"/>
              <a:pathLst>
                <a:path w="147693" h="116904" extrusionOk="0">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7" name="Google Shape;277;p29"/>
            <p:cNvSpPr/>
            <p:nvPr/>
          </p:nvSpPr>
          <p:spPr>
            <a:xfrm>
              <a:off x="5382809" y="4186704"/>
              <a:ext cx="71964" cy="41900"/>
            </a:xfrm>
            <a:custGeom>
              <a:avLst/>
              <a:gdLst/>
              <a:ahLst/>
              <a:cxnLst/>
              <a:rect l="l" t="t" r="r" b="b"/>
              <a:pathLst>
                <a:path w="71964" h="41900" extrusionOk="0">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8" name="Google Shape;278;p29"/>
            <p:cNvSpPr/>
            <p:nvPr/>
          </p:nvSpPr>
          <p:spPr>
            <a:xfrm>
              <a:off x="6187339" y="4228409"/>
              <a:ext cx="321074" cy="222166"/>
            </a:xfrm>
            <a:custGeom>
              <a:avLst/>
              <a:gdLst/>
              <a:ahLst/>
              <a:cxnLst/>
              <a:rect l="l" t="t" r="r" b="b"/>
              <a:pathLst>
                <a:path w="321074" h="222166" extrusionOk="0">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79" name="Google Shape;279;p29"/>
            <p:cNvSpPr/>
            <p:nvPr/>
          </p:nvSpPr>
          <p:spPr>
            <a:xfrm>
              <a:off x="5882238" y="4153869"/>
              <a:ext cx="309944" cy="251139"/>
            </a:xfrm>
            <a:custGeom>
              <a:avLst/>
              <a:gdLst/>
              <a:ahLst/>
              <a:cxnLst/>
              <a:rect l="l" t="t" r="r" b="b"/>
              <a:pathLst>
                <a:path w="309944" h="251139" extrusionOk="0">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0" name="Google Shape;280;p29"/>
            <p:cNvSpPr/>
            <p:nvPr/>
          </p:nvSpPr>
          <p:spPr>
            <a:xfrm>
              <a:off x="5833050" y="4193579"/>
              <a:ext cx="77039" cy="159198"/>
            </a:xfrm>
            <a:custGeom>
              <a:avLst/>
              <a:gdLst/>
              <a:ahLst/>
              <a:cxnLst/>
              <a:rect l="l" t="t" r="r" b="b"/>
              <a:pathLst>
                <a:path w="77039" h="159198" extrusionOk="0">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1" name="Google Shape;281;p29"/>
            <p:cNvSpPr/>
            <p:nvPr/>
          </p:nvSpPr>
          <p:spPr>
            <a:xfrm>
              <a:off x="5810907" y="4228222"/>
              <a:ext cx="49821" cy="134703"/>
            </a:xfrm>
            <a:custGeom>
              <a:avLst/>
              <a:gdLst/>
              <a:ahLst/>
              <a:cxnLst/>
              <a:rect l="l" t="t" r="r" b="b"/>
              <a:pathLst>
                <a:path w="49821" h="134703" extrusionOk="0">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2" name="Google Shape;282;p29"/>
            <p:cNvSpPr/>
            <p:nvPr/>
          </p:nvSpPr>
          <p:spPr>
            <a:xfrm>
              <a:off x="6036951" y="4175633"/>
              <a:ext cx="192828" cy="298931"/>
            </a:xfrm>
            <a:custGeom>
              <a:avLst/>
              <a:gdLst/>
              <a:ahLst/>
              <a:cxnLst/>
              <a:rect l="l" t="t" r="r" b="b"/>
              <a:pathLst>
                <a:path w="192828" h="298931" extrusionOk="0">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3" name="Google Shape;283;p29"/>
            <p:cNvSpPr/>
            <p:nvPr/>
          </p:nvSpPr>
          <p:spPr>
            <a:xfrm>
              <a:off x="5590023" y="4238577"/>
              <a:ext cx="158145" cy="163099"/>
            </a:xfrm>
            <a:custGeom>
              <a:avLst/>
              <a:gdLst/>
              <a:ahLst/>
              <a:cxnLst/>
              <a:rect l="l" t="t" r="r" b="b"/>
              <a:pathLst>
                <a:path w="158145" h="163099" extrusionOk="0">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4" name="Google Shape;284;p29"/>
            <p:cNvSpPr/>
            <p:nvPr/>
          </p:nvSpPr>
          <p:spPr>
            <a:xfrm>
              <a:off x="5726877" y="4229145"/>
              <a:ext cx="111708" cy="167959"/>
            </a:xfrm>
            <a:custGeom>
              <a:avLst/>
              <a:gdLst/>
              <a:ahLst/>
              <a:cxnLst/>
              <a:rect l="l" t="t" r="r" b="b"/>
              <a:pathLst>
                <a:path w="111708" h="167959" extrusionOk="0">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5" name="Google Shape;285;p29"/>
            <p:cNvSpPr/>
            <p:nvPr/>
          </p:nvSpPr>
          <p:spPr>
            <a:xfrm>
              <a:off x="5417868" y="4184859"/>
              <a:ext cx="193704" cy="146916"/>
            </a:xfrm>
            <a:custGeom>
              <a:avLst/>
              <a:gdLst/>
              <a:ahLst/>
              <a:cxnLst/>
              <a:rect l="l" t="t" r="r" b="b"/>
              <a:pathLst>
                <a:path w="193704" h="146916" extrusionOk="0">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6" name="Google Shape;286;p29"/>
            <p:cNvSpPr/>
            <p:nvPr/>
          </p:nvSpPr>
          <p:spPr>
            <a:xfrm>
              <a:off x="5510131" y="4299265"/>
              <a:ext cx="108916" cy="103334"/>
            </a:xfrm>
            <a:custGeom>
              <a:avLst/>
              <a:gdLst/>
              <a:ahLst/>
              <a:cxnLst/>
              <a:rect l="l" t="t" r="r" b="b"/>
              <a:pathLst>
                <a:path w="108916" h="103334" extrusionOk="0">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7" name="Google Shape;287;p29"/>
            <p:cNvSpPr/>
            <p:nvPr/>
          </p:nvSpPr>
          <p:spPr>
            <a:xfrm>
              <a:off x="5464922" y="4258669"/>
              <a:ext cx="74821" cy="81191"/>
            </a:xfrm>
            <a:custGeom>
              <a:avLst/>
              <a:gdLst/>
              <a:ahLst/>
              <a:cxnLst/>
              <a:rect l="l" t="t" r="r" b="b"/>
              <a:pathLst>
                <a:path w="74821" h="81191" extrusionOk="0">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8" name="Google Shape;288;p29"/>
            <p:cNvSpPr/>
            <p:nvPr/>
          </p:nvSpPr>
          <p:spPr>
            <a:xfrm>
              <a:off x="5368046" y="3776135"/>
              <a:ext cx="217740" cy="178067"/>
            </a:xfrm>
            <a:custGeom>
              <a:avLst/>
              <a:gdLst/>
              <a:ahLst/>
              <a:cxnLst/>
              <a:rect l="l" t="t" r="r" b="b"/>
              <a:pathLst>
                <a:path w="217740" h="178067" extrusionOk="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89" name="Google Shape;289;p29"/>
            <p:cNvSpPr/>
            <p:nvPr/>
          </p:nvSpPr>
          <p:spPr>
            <a:xfrm>
              <a:off x="5365980" y="3786284"/>
              <a:ext cx="315759" cy="345984"/>
            </a:xfrm>
            <a:custGeom>
              <a:avLst/>
              <a:gdLst/>
              <a:ahLst/>
              <a:cxnLst/>
              <a:rect l="l" t="t" r="r" b="b"/>
              <a:pathLst>
                <a:path w="315759" h="345984" extrusionOk="0">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0" name="Google Shape;290;p29"/>
            <p:cNvSpPr/>
            <p:nvPr/>
          </p:nvSpPr>
          <p:spPr>
            <a:xfrm>
              <a:off x="5489833" y="3850868"/>
              <a:ext cx="435627" cy="404890"/>
            </a:xfrm>
            <a:custGeom>
              <a:avLst/>
              <a:gdLst/>
              <a:ahLst/>
              <a:cxnLst/>
              <a:rect l="l" t="t" r="r" b="b"/>
              <a:pathLst>
                <a:path w="435627" h="404890" extrusionOk="0">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1" name="Google Shape;291;p29"/>
            <p:cNvSpPr/>
            <p:nvPr/>
          </p:nvSpPr>
          <p:spPr>
            <a:xfrm>
              <a:off x="5667900" y="4122781"/>
              <a:ext cx="212573" cy="145307"/>
            </a:xfrm>
            <a:custGeom>
              <a:avLst/>
              <a:gdLst/>
              <a:ahLst/>
              <a:cxnLst/>
              <a:rect l="l" t="t" r="r" b="b"/>
              <a:pathLst>
                <a:path w="212573" h="145307" extrusionOk="0">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2" name="Google Shape;292;p29"/>
            <p:cNvSpPr/>
            <p:nvPr/>
          </p:nvSpPr>
          <p:spPr>
            <a:xfrm>
              <a:off x="5815378" y="3893309"/>
              <a:ext cx="402052" cy="314964"/>
            </a:xfrm>
            <a:custGeom>
              <a:avLst/>
              <a:gdLst/>
              <a:ahLst/>
              <a:cxnLst/>
              <a:rect l="l" t="t" r="r" b="b"/>
              <a:pathLst>
                <a:path w="402052" h="314964" extrusionOk="0">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3" name="Google Shape;293;p29"/>
            <p:cNvSpPr/>
            <p:nvPr/>
          </p:nvSpPr>
          <p:spPr>
            <a:xfrm>
              <a:off x="6165196" y="3893309"/>
              <a:ext cx="260545" cy="432269"/>
            </a:xfrm>
            <a:custGeom>
              <a:avLst/>
              <a:gdLst/>
              <a:ahLst/>
              <a:cxnLst/>
              <a:rect l="l" t="t" r="r" b="b"/>
              <a:pathLst>
                <a:path w="260545" h="432269" extrusionOk="0">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4" name="Google Shape;294;p29"/>
            <p:cNvSpPr/>
            <p:nvPr/>
          </p:nvSpPr>
          <p:spPr>
            <a:xfrm>
              <a:off x="6442907" y="3653426"/>
              <a:ext cx="278895" cy="283246"/>
            </a:xfrm>
            <a:custGeom>
              <a:avLst/>
              <a:gdLst/>
              <a:ahLst/>
              <a:cxnLst/>
              <a:rect l="l" t="t" r="r" b="b"/>
              <a:pathLst>
                <a:path w="278895" h="283246" extrusionOk="0">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5" name="Google Shape;295;p29"/>
            <p:cNvSpPr/>
            <p:nvPr/>
          </p:nvSpPr>
          <p:spPr>
            <a:xfrm>
              <a:off x="6044447" y="4457034"/>
              <a:ext cx="142144" cy="163305"/>
            </a:xfrm>
            <a:custGeom>
              <a:avLst/>
              <a:gdLst/>
              <a:ahLst/>
              <a:cxnLst/>
              <a:rect l="l" t="t" r="r" b="b"/>
              <a:pathLst>
                <a:path w="142144" h="163305" extrusionOk="0">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6" name="Google Shape;296;p29"/>
            <p:cNvSpPr/>
            <p:nvPr/>
          </p:nvSpPr>
          <p:spPr>
            <a:xfrm>
              <a:off x="6056787" y="4461647"/>
              <a:ext cx="55154" cy="35982"/>
            </a:xfrm>
            <a:custGeom>
              <a:avLst/>
              <a:gdLst/>
              <a:ahLst/>
              <a:cxnLst/>
              <a:rect l="l" t="t" r="r" b="b"/>
              <a:pathLst>
                <a:path w="55154" h="35982" extrusionOk="0">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7" name="Google Shape;297;p29"/>
            <p:cNvSpPr/>
            <p:nvPr/>
          </p:nvSpPr>
          <p:spPr>
            <a:xfrm>
              <a:off x="6101535" y="4422896"/>
              <a:ext cx="181558" cy="230656"/>
            </a:xfrm>
            <a:custGeom>
              <a:avLst/>
              <a:gdLst/>
              <a:ahLst/>
              <a:cxnLst/>
              <a:rect l="l" t="t" r="r" b="b"/>
              <a:pathLst>
                <a:path w="181558" h="230656" extrusionOk="0">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8" name="Google Shape;298;p29"/>
            <p:cNvSpPr/>
            <p:nvPr/>
          </p:nvSpPr>
          <p:spPr>
            <a:xfrm>
              <a:off x="6372529" y="3896999"/>
              <a:ext cx="427433" cy="528553"/>
            </a:xfrm>
            <a:custGeom>
              <a:avLst/>
              <a:gdLst/>
              <a:ahLst/>
              <a:cxnLst/>
              <a:rect l="l" t="t" r="r" b="b"/>
              <a:pathLst>
                <a:path w="427433" h="528553" extrusionOk="0">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299" name="Google Shape;299;p29"/>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0" name="Google Shape;300;p29"/>
            <p:cNvSpPr/>
            <p:nvPr/>
          </p:nvSpPr>
          <p:spPr>
            <a:xfrm>
              <a:off x="6742579" y="4042774"/>
              <a:ext cx="173635" cy="149465"/>
            </a:xfrm>
            <a:custGeom>
              <a:avLst/>
              <a:gdLst/>
              <a:ahLst/>
              <a:cxnLst/>
              <a:rect l="l" t="t" r="r" b="b"/>
              <a:pathLst>
                <a:path w="173635" h="149465" extrusionOk="0">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1" name="Google Shape;301;p29"/>
            <p:cNvSpPr/>
            <p:nvPr/>
          </p:nvSpPr>
          <p:spPr>
            <a:xfrm>
              <a:off x="6652320" y="4128549"/>
              <a:ext cx="387387" cy="301242"/>
            </a:xfrm>
            <a:custGeom>
              <a:avLst/>
              <a:gdLst/>
              <a:ahLst/>
              <a:cxnLst/>
              <a:rect l="l" t="t" r="r" b="b"/>
              <a:pathLst>
                <a:path w="387387" h="301242" extrusionOk="0">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2" name="Google Shape;302;p29"/>
            <p:cNvSpPr/>
            <p:nvPr/>
          </p:nvSpPr>
          <p:spPr>
            <a:xfrm>
              <a:off x="6673563" y="4388857"/>
              <a:ext cx="209436" cy="254547"/>
            </a:xfrm>
            <a:custGeom>
              <a:avLst/>
              <a:gdLst/>
              <a:ahLst/>
              <a:cxnLst/>
              <a:rect l="l" t="t" r="r" b="b"/>
              <a:pathLst>
                <a:path w="209436" h="254547" extrusionOk="0">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3" name="Google Shape;303;p29"/>
            <p:cNvSpPr/>
            <p:nvPr/>
          </p:nvSpPr>
          <p:spPr>
            <a:xfrm>
              <a:off x="6556390" y="4409057"/>
              <a:ext cx="141161" cy="145214"/>
            </a:xfrm>
            <a:custGeom>
              <a:avLst/>
              <a:gdLst/>
              <a:ahLst/>
              <a:cxnLst/>
              <a:rect l="l" t="t" r="r" b="b"/>
              <a:pathLst>
                <a:path w="141161" h="145214" extrusionOk="0">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4" name="Google Shape;304;p29"/>
            <p:cNvSpPr/>
            <p:nvPr/>
          </p:nvSpPr>
          <p:spPr>
            <a:xfrm>
              <a:off x="6915368" y="4833383"/>
              <a:ext cx="188553" cy="372334"/>
            </a:xfrm>
            <a:custGeom>
              <a:avLst/>
              <a:gdLst/>
              <a:ahLst/>
              <a:cxnLst/>
              <a:rect l="l" t="t" r="r" b="b"/>
              <a:pathLst>
                <a:path w="188553" h="372334" extrusionOk="0">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5" name="Google Shape;305;p29"/>
            <p:cNvSpPr/>
            <p:nvPr/>
          </p:nvSpPr>
          <p:spPr>
            <a:xfrm>
              <a:off x="6126446" y="4380256"/>
              <a:ext cx="476998" cy="493087"/>
            </a:xfrm>
            <a:custGeom>
              <a:avLst/>
              <a:gdLst/>
              <a:ahLst/>
              <a:cxnLst/>
              <a:rect l="l" t="t" r="r" b="b"/>
              <a:pathLst>
                <a:path w="476998" h="493087" extrusionOk="0">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6" name="Google Shape;306;p29"/>
            <p:cNvSpPr/>
            <p:nvPr/>
          </p:nvSpPr>
          <p:spPr>
            <a:xfrm>
              <a:off x="6551777" y="4582511"/>
              <a:ext cx="40595" cy="54434"/>
            </a:xfrm>
            <a:custGeom>
              <a:avLst/>
              <a:gdLst/>
              <a:ahLst/>
              <a:cxnLst/>
              <a:rect l="l" t="t" r="r" b="b"/>
              <a:pathLst>
                <a:path w="40595" h="54434" extrusionOk="0">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7" name="Google Shape;307;p29"/>
            <p:cNvSpPr/>
            <p:nvPr/>
          </p:nvSpPr>
          <p:spPr>
            <a:xfrm>
              <a:off x="6575765" y="4796560"/>
              <a:ext cx="276964" cy="445628"/>
            </a:xfrm>
            <a:custGeom>
              <a:avLst/>
              <a:gdLst/>
              <a:ahLst/>
              <a:cxnLst/>
              <a:rect l="l" t="t" r="r" b="b"/>
              <a:pathLst>
                <a:path w="276964" h="445628" extrusionOk="0">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8" name="Google Shape;308;p29"/>
            <p:cNvSpPr/>
            <p:nvPr/>
          </p:nvSpPr>
          <p:spPr>
            <a:xfrm>
              <a:off x="6561003" y="4543761"/>
              <a:ext cx="282323" cy="286937"/>
            </a:xfrm>
            <a:custGeom>
              <a:avLst/>
              <a:gdLst/>
              <a:ahLst/>
              <a:cxnLst/>
              <a:rect l="l" t="t" r="r" b="b"/>
              <a:pathLst>
                <a:path w="282323" h="286937" extrusionOk="0">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09" name="Google Shape;309;p29"/>
            <p:cNvSpPr/>
            <p:nvPr/>
          </p:nvSpPr>
          <p:spPr>
            <a:xfrm>
              <a:off x="6642620" y="4772162"/>
              <a:ext cx="83123" cy="197238"/>
            </a:xfrm>
            <a:custGeom>
              <a:avLst/>
              <a:gdLst/>
              <a:ahLst/>
              <a:cxnLst/>
              <a:rect l="l" t="t" r="r" b="b"/>
              <a:pathLst>
                <a:path w="83123" h="197238" extrusionOk="0">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310" name="Google Shape;310;p29"/>
          <p:cNvSpPr/>
          <p:nvPr/>
        </p:nvSpPr>
        <p:spPr>
          <a:xfrm>
            <a:off x="5564569" y="2170416"/>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1" name="Google Shape;311;p29"/>
          <p:cNvSpPr/>
          <p:nvPr/>
        </p:nvSpPr>
        <p:spPr>
          <a:xfrm>
            <a:off x="5804716" y="257373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2" name="Google Shape;312;p29"/>
          <p:cNvSpPr/>
          <p:nvPr/>
        </p:nvSpPr>
        <p:spPr>
          <a:xfrm>
            <a:off x="6097201" y="278617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3" name="Google Shape;313;p29"/>
          <p:cNvSpPr/>
          <p:nvPr/>
        </p:nvSpPr>
        <p:spPr>
          <a:xfrm>
            <a:off x="6435868" y="2675336"/>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4" name="Google Shape;314;p29"/>
          <p:cNvSpPr/>
          <p:nvPr/>
        </p:nvSpPr>
        <p:spPr>
          <a:xfrm>
            <a:off x="6836356" y="264483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5" name="Google Shape;315;p29"/>
          <p:cNvSpPr/>
          <p:nvPr/>
        </p:nvSpPr>
        <p:spPr>
          <a:xfrm>
            <a:off x="9167301" y="247387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6" name="Google Shape;316;p29"/>
          <p:cNvSpPr/>
          <p:nvPr/>
        </p:nvSpPr>
        <p:spPr>
          <a:xfrm>
            <a:off x="9193347" y="3005019"/>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7" name="Google Shape;317;p29"/>
          <p:cNvSpPr/>
          <p:nvPr/>
        </p:nvSpPr>
        <p:spPr>
          <a:xfrm>
            <a:off x="9273592" y="348159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8" name="Google Shape;318;p29"/>
          <p:cNvSpPr/>
          <p:nvPr/>
        </p:nvSpPr>
        <p:spPr>
          <a:xfrm>
            <a:off x="8626624" y="471864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19" name="Google Shape;319;p29"/>
          <p:cNvSpPr/>
          <p:nvPr/>
        </p:nvSpPr>
        <p:spPr>
          <a:xfrm>
            <a:off x="8445065" y="475390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20" name="Google Shape;320;p29"/>
          <p:cNvSpPr/>
          <p:nvPr/>
        </p:nvSpPr>
        <p:spPr>
          <a:xfrm>
            <a:off x="8721279" y="512788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21" name="Google Shape;321;p29"/>
          <p:cNvSpPr/>
          <p:nvPr/>
        </p:nvSpPr>
        <p:spPr>
          <a:xfrm>
            <a:off x="7978531" y="541943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22" name="Google Shape;322;p29"/>
          <p:cNvSpPr/>
          <p:nvPr/>
        </p:nvSpPr>
        <p:spPr>
          <a:xfrm>
            <a:off x="8536548" y="466144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23" name="Google Shape;323;p29"/>
          <p:cNvSpPr txBox="1">
            <a:spLocks noGrp="1"/>
          </p:cNvSpPr>
          <p:nvPr>
            <p:ph type="subTitle" idx="1"/>
          </p:nvPr>
        </p:nvSpPr>
        <p:spPr>
          <a:xfrm>
            <a:off x="618800" y="1568000"/>
            <a:ext cx="4413200" cy="3740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Tree>
    <p:extLst>
      <p:ext uri="{BB962C8B-B14F-4D97-AF65-F5344CB8AC3E}">
        <p14:creationId xmlns:p14="http://schemas.microsoft.com/office/powerpoint/2010/main" val="4140855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5 1 1 1">
  <p:cSld name="Title slide 5 1 1 1">
    <p:bg>
      <p:bgPr>
        <a:solidFill>
          <a:srgbClr val="FFFFFF"/>
        </a:solidFill>
        <a:effectLst/>
      </p:bgPr>
    </p:bg>
    <p:spTree>
      <p:nvGrpSpPr>
        <p:cNvPr id="1" name="Shape 324"/>
        <p:cNvGrpSpPr/>
        <p:nvPr/>
      </p:nvGrpSpPr>
      <p:grpSpPr>
        <a:xfrm>
          <a:off x="0" y="0"/>
          <a:ext cx="0" cy="0"/>
          <a:chOff x="0" y="0"/>
          <a:chExt cx="0" cy="0"/>
        </a:xfrm>
      </p:grpSpPr>
      <p:sp>
        <p:nvSpPr>
          <p:cNvPr id="325" name="Google Shape;325;p30"/>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326" name="Google Shape;326;p30"/>
          <p:cNvSpPr txBox="1">
            <a:spLocks noGrp="1"/>
          </p:cNvSpPr>
          <p:nvPr>
            <p:ph type="title"/>
          </p:nvPr>
        </p:nvSpPr>
        <p:spPr>
          <a:xfrm>
            <a:off x="618800" y="384201"/>
            <a:ext cx="4413200" cy="139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327" name="Google Shape;327;p30"/>
          <p:cNvSpPr txBox="1"/>
          <p:nvPr/>
        </p:nvSpPr>
        <p:spPr>
          <a:xfrm>
            <a:off x="2339800" y="6085367"/>
            <a:ext cx="7512400" cy="399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Montserrat ExtraBold"/>
              <a:buNone/>
            </a:pPr>
            <a:r>
              <a:rPr lang="en-GB" sz="667" b="0" i="0" u="none" strike="noStrike" cap="none" dirty="0">
                <a:solidFill>
                  <a:srgbClr val="000000"/>
                </a:solidFill>
                <a:latin typeface="Montserrat"/>
                <a:ea typeface="Montserrat"/>
                <a:cs typeface="Montserrat"/>
                <a:sym typeface="Montserrat"/>
              </a:rPr>
              <a:t>BEIJING – CHENGDU – DALIAN – FUZHOU – GUANGZHOU – HANGZHOU – HONG KONG </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a:ea typeface="Montserrat"/>
                <a:cs typeface="Montserrat"/>
                <a:sym typeface="Montserrat"/>
              </a:rPr>
              <a:t>NANJING – SHANGHAI – SHENZEN – QINGDAO – WUHAN – ZHENJIANG</a:t>
            </a:r>
            <a:endParaRPr sz="667" b="0" i="0" u="none" strike="noStrike" cap="none" dirty="0">
              <a:solidFill>
                <a:srgbClr val="000000"/>
              </a:solidFill>
              <a:latin typeface="Montserrat"/>
              <a:ea typeface="Montserrat"/>
              <a:cs typeface="Montserrat"/>
              <a:sym typeface="Montserrat"/>
            </a:endParaRPr>
          </a:p>
        </p:txBody>
      </p:sp>
      <p:sp>
        <p:nvSpPr>
          <p:cNvPr id="328" name="Google Shape;328;p30"/>
          <p:cNvSpPr txBox="1">
            <a:spLocks noGrp="1"/>
          </p:cNvSpPr>
          <p:nvPr>
            <p:ph type="subTitle" idx="1"/>
          </p:nvPr>
        </p:nvSpPr>
        <p:spPr>
          <a:xfrm>
            <a:off x="618800" y="1568000"/>
            <a:ext cx="4413200" cy="3740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329" name="Google Shape;329;p30"/>
          <p:cNvSpPr/>
          <p:nvPr/>
        </p:nvSpPr>
        <p:spPr>
          <a:xfrm>
            <a:off x="10245439" y="2409241"/>
            <a:ext cx="320379" cy="418827"/>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0" name="Google Shape;330;p30"/>
          <p:cNvSpPr/>
          <p:nvPr/>
        </p:nvSpPr>
        <p:spPr>
          <a:xfrm>
            <a:off x="6870551" y="3633854"/>
            <a:ext cx="376507" cy="505091"/>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1" name="Google Shape;331;p30"/>
          <p:cNvSpPr/>
          <p:nvPr/>
        </p:nvSpPr>
        <p:spPr>
          <a:xfrm>
            <a:off x="5121733" y="2709192"/>
            <a:ext cx="2496369" cy="2637585"/>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2" name="Google Shape;332;p30"/>
          <p:cNvSpPr/>
          <p:nvPr/>
        </p:nvSpPr>
        <p:spPr>
          <a:xfrm>
            <a:off x="10058120" y="1917836"/>
            <a:ext cx="619301" cy="574896"/>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3" name="Google Shape;333;p30"/>
          <p:cNvSpPr/>
          <p:nvPr/>
        </p:nvSpPr>
        <p:spPr>
          <a:xfrm>
            <a:off x="6187505" y="3234550"/>
            <a:ext cx="678019" cy="3841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4" name="Google Shape;334;p30"/>
          <p:cNvSpPr/>
          <p:nvPr/>
        </p:nvSpPr>
        <p:spPr>
          <a:xfrm>
            <a:off x="7179888" y="3420765"/>
            <a:ext cx="775725" cy="1682764"/>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5" name="Google Shape;335;p30"/>
          <p:cNvSpPr/>
          <p:nvPr/>
        </p:nvSpPr>
        <p:spPr>
          <a:xfrm>
            <a:off x="6927807" y="3446040"/>
            <a:ext cx="262513" cy="147537"/>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6" name="Google Shape;336;p30"/>
          <p:cNvSpPr/>
          <p:nvPr/>
        </p:nvSpPr>
        <p:spPr>
          <a:xfrm>
            <a:off x="8057401" y="3923193"/>
            <a:ext cx="645788" cy="1360791"/>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7" name="Google Shape;337;p30"/>
          <p:cNvSpPr/>
          <p:nvPr/>
        </p:nvSpPr>
        <p:spPr>
          <a:xfrm>
            <a:off x="8077684" y="4745011"/>
            <a:ext cx="498389" cy="386264"/>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8" name="Google Shape;338;p30"/>
          <p:cNvSpPr/>
          <p:nvPr/>
        </p:nvSpPr>
        <p:spPr>
          <a:xfrm>
            <a:off x="7881897" y="4004711"/>
            <a:ext cx="653673" cy="799375"/>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39" name="Google Shape;339;p30"/>
          <p:cNvSpPr/>
          <p:nvPr/>
        </p:nvSpPr>
        <p:spPr>
          <a:xfrm>
            <a:off x="7648956" y="4186596"/>
            <a:ext cx="713341" cy="1362305"/>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40" name="Google Shape;340;p30"/>
          <p:cNvSpPr/>
          <p:nvPr/>
        </p:nvSpPr>
        <p:spPr>
          <a:xfrm>
            <a:off x="10549262" y="1652869"/>
            <a:ext cx="1529431" cy="1513688"/>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41" name="Google Shape;341;p30"/>
          <p:cNvSpPr/>
          <p:nvPr/>
        </p:nvSpPr>
        <p:spPr>
          <a:xfrm>
            <a:off x="5603566" y="699407"/>
            <a:ext cx="5402457" cy="3699556"/>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42" name="Google Shape;342;p30"/>
          <p:cNvSpPr/>
          <p:nvPr/>
        </p:nvSpPr>
        <p:spPr>
          <a:xfrm>
            <a:off x="9428268" y="4377733"/>
            <a:ext cx="838099" cy="1200616"/>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43" name="Google Shape;343;p30"/>
          <p:cNvSpPr/>
          <p:nvPr/>
        </p:nvSpPr>
        <p:spPr>
          <a:xfrm>
            <a:off x="8417211" y="326590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44" name="Google Shape;344;p30"/>
          <p:cNvSpPr/>
          <p:nvPr/>
        </p:nvSpPr>
        <p:spPr>
          <a:xfrm>
            <a:off x="8976665" y="380367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45" name="Google Shape;345;p30"/>
          <p:cNvSpPr/>
          <p:nvPr/>
        </p:nvSpPr>
        <p:spPr>
          <a:xfrm>
            <a:off x="9151293" y="389176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46" name="Google Shape;346;p30"/>
          <p:cNvSpPr/>
          <p:nvPr/>
        </p:nvSpPr>
        <p:spPr>
          <a:xfrm>
            <a:off x="9081857" y="399457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47" name="Google Shape;347;p30"/>
          <p:cNvSpPr/>
          <p:nvPr/>
        </p:nvSpPr>
        <p:spPr>
          <a:xfrm>
            <a:off x="9554251" y="353205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48" name="Google Shape;348;p30"/>
          <p:cNvSpPr/>
          <p:nvPr/>
        </p:nvSpPr>
        <p:spPr>
          <a:xfrm>
            <a:off x="9429171" y="3116460"/>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49" name="Google Shape;349;p30"/>
          <p:cNvSpPr/>
          <p:nvPr/>
        </p:nvSpPr>
        <p:spPr>
          <a:xfrm>
            <a:off x="9648043" y="312445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50" name="Google Shape;350;p30"/>
          <p:cNvSpPr/>
          <p:nvPr/>
        </p:nvSpPr>
        <p:spPr>
          <a:xfrm>
            <a:off x="9474957" y="2905249"/>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51" name="Google Shape;351;p30"/>
          <p:cNvSpPr/>
          <p:nvPr/>
        </p:nvSpPr>
        <p:spPr>
          <a:xfrm>
            <a:off x="9599517" y="2656116"/>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52" name="Google Shape;352;p30"/>
          <p:cNvSpPr/>
          <p:nvPr/>
        </p:nvSpPr>
        <p:spPr>
          <a:xfrm>
            <a:off x="9368513" y="231287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53" name="Google Shape;353;p30"/>
          <p:cNvSpPr/>
          <p:nvPr/>
        </p:nvSpPr>
        <p:spPr>
          <a:xfrm>
            <a:off x="9287775" y="283322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54" name="Google Shape;354;p30"/>
          <p:cNvSpPr/>
          <p:nvPr/>
        </p:nvSpPr>
        <p:spPr>
          <a:xfrm>
            <a:off x="9207767" y="223055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55" name="Google Shape;355;p30"/>
          <p:cNvSpPr/>
          <p:nvPr/>
        </p:nvSpPr>
        <p:spPr>
          <a:xfrm>
            <a:off x="8417211" y="292320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2466717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5 1 1 1 1">
  <p:cSld name="Title slide 5 1 1 1 1">
    <p:bg>
      <p:bgPr>
        <a:solidFill>
          <a:srgbClr val="FFFFFF"/>
        </a:solidFill>
        <a:effectLst/>
      </p:bgPr>
    </p:bg>
    <p:spTree>
      <p:nvGrpSpPr>
        <p:cNvPr id="1" name="Shape 356"/>
        <p:cNvGrpSpPr/>
        <p:nvPr/>
      </p:nvGrpSpPr>
      <p:grpSpPr>
        <a:xfrm>
          <a:off x="0" y="0"/>
          <a:ext cx="0" cy="0"/>
          <a:chOff x="0" y="0"/>
          <a:chExt cx="0" cy="0"/>
        </a:xfrm>
      </p:grpSpPr>
      <p:sp>
        <p:nvSpPr>
          <p:cNvPr id="357" name="Google Shape;357;p31"/>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358" name="Google Shape;358;p31"/>
          <p:cNvSpPr txBox="1">
            <a:spLocks noGrp="1"/>
          </p:cNvSpPr>
          <p:nvPr>
            <p:ph type="title"/>
          </p:nvPr>
        </p:nvSpPr>
        <p:spPr>
          <a:xfrm>
            <a:off x="618800" y="384201"/>
            <a:ext cx="4413200" cy="139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359" name="Google Shape;359;p31"/>
          <p:cNvSpPr txBox="1"/>
          <p:nvPr/>
        </p:nvSpPr>
        <p:spPr>
          <a:xfrm>
            <a:off x="2339800" y="6085367"/>
            <a:ext cx="7512400" cy="399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Montserrat ExtraBold"/>
              <a:buNone/>
            </a:pPr>
            <a:r>
              <a:rPr lang="en-GB" sz="667" b="0" i="0" u="none" strike="noStrike" cap="none" dirty="0">
                <a:solidFill>
                  <a:srgbClr val="000000"/>
                </a:solidFill>
                <a:latin typeface="Montserrat"/>
                <a:ea typeface="Montserrat"/>
                <a:cs typeface="Montserrat"/>
                <a:sym typeface="Montserrat"/>
              </a:rPr>
              <a:t>AMMAN – BENGALURU – CHENNAI – DELHI – DHAKA – DUBAI – KARACHI – KOLKATA – MUMBAI </a:t>
            </a:r>
            <a:endParaRPr sz="667" b="0" i="0" u="none" strike="noStrike" cap="none" dirty="0">
              <a:solidFill>
                <a:srgbClr val="000000"/>
              </a:solidFill>
              <a:latin typeface="Montserrat"/>
              <a:ea typeface="Montserrat"/>
              <a:cs typeface="Montserrat"/>
              <a:sym typeface="Montserrat"/>
            </a:endParaRPr>
          </a:p>
        </p:txBody>
      </p:sp>
      <p:sp>
        <p:nvSpPr>
          <p:cNvPr id="360" name="Google Shape;360;p31"/>
          <p:cNvSpPr txBox="1">
            <a:spLocks noGrp="1"/>
          </p:cNvSpPr>
          <p:nvPr>
            <p:ph type="subTitle" idx="1"/>
          </p:nvPr>
        </p:nvSpPr>
        <p:spPr>
          <a:xfrm>
            <a:off x="618800" y="1568000"/>
            <a:ext cx="3806800" cy="3740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361" name="Google Shape;361;p31"/>
          <p:cNvSpPr/>
          <p:nvPr/>
        </p:nvSpPr>
        <p:spPr>
          <a:xfrm>
            <a:off x="11160769" y="2585331"/>
            <a:ext cx="81308" cy="25356"/>
          </a:xfrm>
          <a:custGeom>
            <a:avLst/>
            <a:gdLst/>
            <a:ahLst/>
            <a:cxnLst/>
            <a:rect l="l" t="t" r="r" b="b"/>
            <a:pathLst>
              <a:path w="81308" h="25356" extrusionOk="0">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nvGrpSpPr>
          <p:cNvPr id="362" name="Google Shape;362;p31"/>
          <p:cNvGrpSpPr/>
          <p:nvPr/>
        </p:nvGrpSpPr>
        <p:grpSpPr>
          <a:xfrm>
            <a:off x="4643018" y="1228852"/>
            <a:ext cx="6913988" cy="4299329"/>
            <a:chOff x="6479812" y="3234553"/>
            <a:chExt cx="1828646" cy="1137108"/>
          </a:xfrm>
        </p:grpSpPr>
        <p:sp>
          <p:nvSpPr>
            <p:cNvPr id="363" name="Google Shape;363;p31"/>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64" name="Google Shape;364;p31"/>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65" name="Google Shape;365;p31"/>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66" name="Google Shape;366;p31"/>
            <p:cNvSpPr/>
            <p:nvPr/>
          </p:nvSpPr>
          <p:spPr>
            <a:xfrm>
              <a:off x="8092616" y="3819294"/>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67" name="Google Shape;367;p31"/>
            <p:cNvSpPr/>
            <p:nvPr/>
          </p:nvSpPr>
          <p:spPr>
            <a:xfrm>
              <a:off x="7586964" y="3551937"/>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68" name="Google Shape;368;p31"/>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69" name="Google Shape;369;p31"/>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0" name="Google Shape;370;p31"/>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1" name="Google Shape;371;p31"/>
            <p:cNvSpPr/>
            <p:nvPr/>
          </p:nvSpPr>
          <p:spPr>
            <a:xfrm>
              <a:off x="7613670" y="3314746"/>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2" name="Google Shape;372;p31"/>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3" name="Google Shape;373;p31"/>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4" name="Google Shape;374;p31"/>
            <p:cNvSpPr/>
            <p:nvPr/>
          </p:nvSpPr>
          <p:spPr>
            <a:xfrm>
              <a:off x="7840686" y="3539879"/>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5" name="Google Shape;375;p31"/>
            <p:cNvSpPr/>
            <p:nvPr/>
          </p:nvSpPr>
          <p:spPr>
            <a:xfrm>
              <a:off x="7895121" y="3703839"/>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6" name="Google Shape;376;p31"/>
            <p:cNvSpPr/>
            <p:nvPr/>
          </p:nvSpPr>
          <p:spPr>
            <a:xfrm>
              <a:off x="8109171" y="3764989"/>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7" name="Google Shape;377;p31"/>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8" name="Google Shape;378;p31"/>
            <p:cNvSpPr/>
            <p:nvPr/>
          </p:nvSpPr>
          <p:spPr>
            <a:xfrm>
              <a:off x="7150561" y="3849023"/>
              <a:ext cx="208405" cy="233424"/>
            </a:xfrm>
            <a:custGeom>
              <a:avLst/>
              <a:gdLst/>
              <a:ahLst/>
              <a:cxnLst/>
              <a:rect l="l" t="t" r="r" b="b"/>
              <a:pathLst>
                <a:path w="208405" h="233424" extrusionOk="0">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79" name="Google Shape;379;p31"/>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0" name="Google Shape;380;p31"/>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1" name="Google Shape;381;p31"/>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2" name="Google Shape;382;p31"/>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3" name="Google Shape;383;p31"/>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4" name="Google Shape;384;p31"/>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5" name="Google Shape;385;p31"/>
            <p:cNvSpPr/>
            <p:nvPr/>
          </p:nvSpPr>
          <p:spPr>
            <a:xfrm>
              <a:off x="7881379" y="4270663"/>
              <a:ext cx="53431" cy="100998"/>
            </a:xfrm>
            <a:custGeom>
              <a:avLst/>
              <a:gdLst/>
              <a:ahLst/>
              <a:cxnLst/>
              <a:rect l="l" t="t" r="r" b="b"/>
              <a:pathLst>
                <a:path w="53431" h="100998" extrusionOk="0">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6" name="Google Shape;386;p31"/>
            <p:cNvSpPr/>
            <p:nvPr/>
          </p:nvSpPr>
          <p:spPr>
            <a:xfrm>
              <a:off x="6906065" y="4016018"/>
              <a:ext cx="309096" cy="183516"/>
            </a:xfrm>
            <a:custGeom>
              <a:avLst/>
              <a:gdLst/>
              <a:ahLst/>
              <a:cxnLst/>
              <a:rect l="l" t="t" r="r" b="b"/>
              <a:pathLst>
                <a:path w="309096" h="183516" extrusionOk="0">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7" name="Google Shape;387;p31"/>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8" name="Google Shape;388;p31"/>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89" name="Google Shape;389;p31"/>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90" name="Google Shape;390;p31"/>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91" name="Google Shape;391;p31"/>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92" name="Google Shape;392;p31"/>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393" name="Google Shape;393;p31"/>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394" name="Google Shape;394;p31"/>
          <p:cNvSpPr/>
          <p:nvPr/>
        </p:nvSpPr>
        <p:spPr>
          <a:xfrm>
            <a:off x="5589880" y="2772176"/>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95" name="Google Shape;395;p31"/>
          <p:cNvSpPr/>
          <p:nvPr/>
        </p:nvSpPr>
        <p:spPr>
          <a:xfrm>
            <a:off x="7438673" y="3511380"/>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96" name="Google Shape;396;p31"/>
          <p:cNvSpPr/>
          <p:nvPr/>
        </p:nvSpPr>
        <p:spPr>
          <a:xfrm>
            <a:off x="8589452" y="3456764"/>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97" name="Google Shape;397;p31"/>
          <p:cNvSpPr/>
          <p:nvPr/>
        </p:nvSpPr>
        <p:spPr>
          <a:xfrm>
            <a:off x="9709641" y="3114159"/>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98" name="Google Shape;398;p31"/>
          <p:cNvSpPr/>
          <p:nvPr/>
        </p:nvSpPr>
        <p:spPr>
          <a:xfrm>
            <a:off x="10678519" y="380241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399" name="Google Shape;399;p31"/>
          <p:cNvSpPr/>
          <p:nvPr/>
        </p:nvSpPr>
        <p:spPr>
          <a:xfrm>
            <a:off x="10889591" y="374183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00" name="Google Shape;400;p31"/>
          <p:cNvSpPr/>
          <p:nvPr/>
        </p:nvSpPr>
        <p:spPr>
          <a:xfrm>
            <a:off x="9896499" y="4619359"/>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01" name="Google Shape;401;p31"/>
          <p:cNvSpPr/>
          <p:nvPr/>
        </p:nvSpPr>
        <p:spPr>
          <a:xfrm>
            <a:off x="9656537" y="461422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02" name="Google Shape;402;p31"/>
          <p:cNvSpPr/>
          <p:nvPr/>
        </p:nvSpPr>
        <p:spPr>
          <a:xfrm>
            <a:off x="9292895" y="407065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4149079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5 1 1 1 1 1">
  <p:cSld name="Title slide 5 1 1 1 1 1">
    <p:bg>
      <p:bgPr>
        <a:solidFill>
          <a:srgbClr val="FFFFFF"/>
        </a:solidFill>
        <a:effectLst/>
      </p:bgPr>
    </p:bg>
    <p:spTree>
      <p:nvGrpSpPr>
        <p:cNvPr id="1" name="Shape 403"/>
        <p:cNvGrpSpPr/>
        <p:nvPr/>
      </p:nvGrpSpPr>
      <p:grpSpPr>
        <a:xfrm>
          <a:off x="0" y="0"/>
          <a:ext cx="0" cy="0"/>
          <a:chOff x="0" y="0"/>
          <a:chExt cx="0" cy="0"/>
        </a:xfrm>
      </p:grpSpPr>
      <p:sp>
        <p:nvSpPr>
          <p:cNvPr id="404" name="Google Shape;404;p32"/>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405" name="Google Shape;405;p32"/>
          <p:cNvSpPr txBox="1">
            <a:spLocks noGrp="1"/>
          </p:cNvSpPr>
          <p:nvPr>
            <p:ph type="title"/>
          </p:nvPr>
        </p:nvSpPr>
        <p:spPr>
          <a:xfrm>
            <a:off x="618800" y="384201"/>
            <a:ext cx="4413200" cy="139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406" name="Google Shape;406;p32"/>
          <p:cNvSpPr txBox="1"/>
          <p:nvPr/>
        </p:nvSpPr>
        <p:spPr>
          <a:xfrm>
            <a:off x="2339800" y="6085367"/>
            <a:ext cx="7512400" cy="399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Montserrat ExtraBold"/>
              <a:buNone/>
            </a:pPr>
            <a:r>
              <a:rPr lang="en-GB" sz="667" b="0" i="0" u="none" strike="noStrike" cap="none" dirty="0">
                <a:solidFill>
                  <a:srgbClr val="000000"/>
                </a:solidFill>
                <a:latin typeface="Montserrat"/>
                <a:ea typeface="Montserrat"/>
                <a:cs typeface="Montserrat"/>
                <a:sym typeface="Montserrat"/>
              </a:rPr>
              <a:t>AUCKLAND – BANGKOK – HANOI – HO CHI MINH CITY – JAKARTA – KUALA LUMPUR </a:t>
            </a:r>
            <a:br>
              <a:rPr lang="en-GB" sz="667" b="0" i="0" u="none" strike="noStrike" cap="none" dirty="0">
                <a:solidFill>
                  <a:srgbClr val="000000"/>
                </a:solidFill>
                <a:latin typeface="Montserrat"/>
                <a:ea typeface="Montserrat"/>
                <a:cs typeface="Montserrat"/>
                <a:sym typeface="Montserrat"/>
              </a:rPr>
            </a:br>
            <a:r>
              <a:rPr lang="en-GB" sz="667" b="0" i="0" u="none" strike="noStrike" cap="none" dirty="0">
                <a:solidFill>
                  <a:srgbClr val="000000"/>
                </a:solidFill>
                <a:latin typeface="Montserrat"/>
                <a:ea typeface="Montserrat"/>
                <a:cs typeface="Montserrat"/>
                <a:sym typeface="Montserrat"/>
              </a:rPr>
              <a:t>MELBOURNE – QUEZON CITY – SEOUL – SINGAPORE – SYDNEY – TOKYO – YOKOHAMA  </a:t>
            </a:r>
            <a:endParaRPr sz="667" b="0" i="0" u="none" strike="noStrike" cap="none" dirty="0">
              <a:solidFill>
                <a:srgbClr val="000000"/>
              </a:solidFill>
              <a:latin typeface="Montserrat"/>
              <a:ea typeface="Montserrat"/>
              <a:cs typeface="Montserrat"/>
              <a:sym typeface="Montserrat"/>
            </a:endParaRPr>
          </a:p>
        </p:txBody>
      </p:sp>
      <p:sp>
        <p:nvSpPr>
          <p:cNvPr id="407" name="Google Shape;407;p32"/>
          <p:cNvSpPr txBox="1">
            <a:spLocks noGrp="1"/>
          </p:cNvSpPr>
          <p:nvPr>
            <p:ph type="subTitle" idx="1"/>
          </p:nvPr>
        </p:nvSpPr>
        <p:spPr>
          <a:xfrm>
            <a:off x="618800" y="1568000"/>
            <a:ext cx="3806800" cy="3740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grpSp>
        <p:nvGrpSpPr>
          <p:cNvPr id="408" name="Google Shape;408;p32"/>
          <p:cNvGrpSpPr/>
          <p:nvPr/>
        </p:nvGrpSpPr>
        <p:grpSpPr>
          <a:xfrm>
            <a:off x="5117206" y="-715759"/>
            <a:ext cx="6439795" cy="6682097"/>
            <a:chOff x="6602041" y="703606"/>
            <a:chExt cx="4829846" cy="5011573"/>
          </a:xfrm>
        </p:grpSpPr>
        <p:grpSp>
          <p:nvGrpSpPr>
            <p:cNvPr id="409" name="Google Shape;409;p32"/>
            <p:cNvGrpSpPr/>
            <p:nvPr/>
          </p:nvGrpSpPr>
          <p:grpSpPr>
            <a:xfrm>
              <a:off x="6602041" y="703606"/>
              <a:ext cx="4829846" cy="5011573"/>
              <a:chOff x="8040759" y="2097491"/>
              <a:chExt cx="2882286" cy="2990734"/>
            </a:xfrm>
          </p:grpSpPr>
          <p:sp>
            <p:nvSpPr>
              <p:cNvPr id="410" name="Google Shape;410;p32"/>
              <p:cNvSpPr/>
              <p:nvPr/>
            </p:nvSpPr>
            <p:spPr>
              <a:xfrm>
                <a:off x="9522224" y="2685568"/>
                <a:ext cx="92595" cy="121048"/>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1" name="Google Shape;411;p32"/>
              <p:cNvSpPr/>
              <p:nvPr/>
            </p:nvSpPr>
            <p:spPr>
              <a:xfrm>
                <a:off x="8546411" y="3039652"/>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2" name="Google Shape;412;p32"/>
              <p:cNvSpPr/>
              <p:nvPr/>
            </p:nvSpPr>
            <p:spPr>
              <a:xfrm>
                <a:off x="8040759" y="2772295"/>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3" name="Google Shape;413;p32"/>
              <p:cNvSpPr/>
              <p:nvPr/>
            </p:nvSpPr>
            <p:spPr>
              <a:xfrm>
                <a:off x="8067465" y="2535104"/>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4" name="Google Shape;414;p32"/>
              <p:cNvSpPr/>
              <p:nvPr/>
            </p:nvSpPr>
            <p:spPr>
              <a:xfrm>
                <a:off x="8294481" y="2760237"/>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5" name="Google Shape;415;p32"/>
              <p:cNvSpPr/>
              <p:nvPr/>
            </p:nvSpPr>
            <p:spPr>
              <a:xfrm>
                <a:off x="9468063" y="2543483"/>
                <a:ext cx="178989" cy="166155"/>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6" name="Google Shape;416;p32"/>
              <p:cNvSpPr/>
              <p:nvPr/>
            </p:nvSpPr>
            <p:spPr>
              <a:xfrm>
                <a:off x="8348916" y="2924197"/>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7" name="Google Shape;417;p32"/>
              <p:cNvSpPr/>
              <p:nvPr/>
            </p:nvSpPr>
            <p:spPr>
              <a:xfrm>
                <a:off x="8635853" y="2978039"/>
                <a:ext cx="224198" cy="4863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8" name="Google Shape;418;p32"/>
              <p:cNvSpPr/>
              <p:nvPr/>
            </p:nvSpPr>
            <p:spPr>
              <a:xfrm>
                <a:off x="8562966" y="2985347"/>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19" name="Google Shape;419;p32"/>
              <p:cNvSpPr/>
              <p:nvPr/>
            </p:nvSpPr>
            <p:spPr>
              <a:xfrm>
                <a:off x="8889576" y="3123311"/>
                <a:ext cx="186644" cy="393292"/>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0" name="Google Shape;420;p32"/>
              <p:cNvSpPr/>
              <p:nvPr/>
            </p:nvSpPr>
            <p:spPr>
              <a:xfrm>
                <a:off x="8895441" y="3360931"/>
                <a:ext cx="144043" cy="111637"/>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1" name="Google Shape;421;p32"/>
              <p:cNvSpPr/>
              <p:nvPr/>
            </p:nvSpPr>
            <p:spPr>
              <a:xfrm>
                <a:off x="8838831" y="3146881"/>
                <a:ext cx="188923" cy="231033"/>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2" name="Google Shape;422;p32"/>
              <p:cNvSpPr/>
              <p:nvPr/>
            </p:nvSpPr>
            <p:spPr>
              <a:xfrm>
                <a:off x="8771479" y="3199471"/>
                <a:ext cx="206168" cy="393730"/>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3" name="Google Shape;423;p32"/>
              <p:cNvSpPr/>
              <p:nvPr/>
            </p:nvSpPr>
            <p:spPr>
              <a:xfrm>
                <a:off x="8831450" y="3568522"/>
                <a:ext cx="501907" cy="153082"/>
              </a:xfrm>
              <a:custGeom>
                <a:avLst/>
                <a:gdLst/>
                <a:ahLst/>
                <a:cxnLst/>
                <a:rect l="l" t="t" r="r" b="b"/>
                <a:pathLst>
                  <a:path w="501907" h="153082" extrusionOk="0">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4" name="Google Shape;424;p32"/>
              <p:cNvSpPr/>
              <p:nvPr/>
            </p:nvSpPr>
            <p:spPr>
              <a:xfrm>
                <a:off x="9198656" y="3620189"/>
                <a:ext cx="32577" cy="21220"/>
              </a:xfrm>
              <a:custGeom>
                <a:avLst/>
                <a:gdLst/>
                <a:ahLst/>
                <a:cxnLst/>
                <a:rect l="l" t="t" r="r" b="b"/>
                <a:pathLst>
                  <a:path w="32577" h="21220" extrusionOk="0">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5" name="Google Shape;425;p32"/>
              <p:cNvSpPr/>
              <p:nvPr/>
            </p:nvSpPr>
            <p:spPr>
              <a:xfrm>
                <a:off x="9610071" y="2466871"/>
                <a:ext cx="442032" cy="437482"/>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6" name="Google Shape;426;p32"/>
              <p:cNvSpPr/>
              <p:nvPr/>
            </p:nvSpPr>
            <p:spPr>
              <a:xfrm>
                <a:off x="8175602" y="2097491"/>
                <a:ext cx="1561404" cy="1069236"/>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7" name="Google Shape;427;p32"/>
              <p:cNvSpPr/>
              <p:nvPr/>
            </p:nvSpPr>
            <p:spPr>
              <a:xfrm>
                <a:off x="9285948" y="3254737"/>
                <a:ext cx="242225" cy="34699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28" name="Google Shape;428;p32"/>
              <p:cNvSpPr/>
              <p:nvPr/>
            </p:nvSpPr>
            <p:spPr>
              <a:xfrm>
                <a:off x="9904465" y="3819476"/>
                <a:ext cx="322169" cy="209478"/>
              </a:xfrm>
              <a:custGeom>
                <a:avLst/>
                <a:gdLst/>
                <a:ahLst/>
                <a:cxnLst/>
                <a:rect l="l" t="t" r="r" b="b"/>
                <a:pathLst>
                  <a:path w="322169" h="209478" extrusionOk="0">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nvGrpSpPr>
              <p:cNvPr id="429" name="Google Shape;429;p32"/>
              <p:cNvGrpSpPr/>
              <p:nvPr/>
            </p:nvGrpSpPr>
            <p:grpSpPr>
              <a:xfrm>
                <a:off x="10265115" y="3892461"/>
                <a:ext cx="203224" cy="142921"/>
                <a:chOff x="13744692" y="3249703"/>
                <a:chExt cx="203224" cy="142921"/>
              </a:xfrm>
            </p:grpSpPr>
            <p:sp>
              <p:nvSpPr>
                <p:cNvPr id="430" name="Google Shape;430;p32"/>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31" name="Google Shape;431;p32"/>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432" name="Google Shape;432;p32"/>
              <p:cNvSpPr/>
              <p:nvPr/>
            </p:nvSpPr>
            <p:spPr>
              <a:xfrm>
                <a:off x="9166175" y="4030417"/>
                <a:ext cx="1066068" cy="943446"/>
              </a:xfrm>
              <a:custGeom>
                <a:avLst/>
                <a:gdLst/>
                <a:ahLst/>
                <a:cxnLst/>
                <a:rect l="l" t="t" r="r" b="b"/>
                <a:pathLst>
                  <a:path w="1066068" h="943446" extrusionOk="0">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33" name="Google Shape;433;p32"/>
              <p:cNvSpPr/>
              <p:nvPr/>
            </p:nvSpPr>
            <p:spPr>
              <a:xfrm>
                <a:off x="10571768" y="4699662"/>
                <a:ext cx="315861" cy="388563"/>
              </a:xfrm>
              <a:custGeom>
                <a:avLst/>
                <a:gdLst/>
                <a:ahLst/>
                <a:cxnLst/>
                <a:rect l="l" t="t" r="r" b="b"/>
                <a:pathLst>
                  <a:path w="315861" h="388563" extrusionOk="0">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34" name="Google Shape;434;p32"/>
              <p:cNvSpPr/>
              <p:nvPr/>
            </p:nvSpPr>
            <p:spPr>
              <a:xfrm>
                <a:off x="10858942" y="4182114"/>
                <a:ext cx="64103" cy="53780"/>
              </a:xfrm>
              <a:custGeom>
                <a:avLst/>
                <a:gdLst/>
                <a:ahLst/>
                <a:cxnLst/>
                <a:rect l="l" t="t" r="r" b="b"/>
                <a:pathLst>
                  <a:path w="64103" h="53780" extrusionOk="0">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35" name="Google Shape;435;p32"/>
              <p:cNvSpPr/>
              <p:nvPr/>
            </p:nvSpPr>
            <p:spPr>
              <a:xfrm>
                <a:off x="10511525" y="4291750"/>
                <a:ext cx="76371" cy="54059"/>
              </a:xfrm>
              <a:custGeom>
                <a:avLst/>
                <a:gdLst/>
                <a:ahLst/>
                <a:cxnLst/>
                <a:rect l="l" t="t" r="r" b="b"/>
                <a:pathLst>
                  <a:path w="76371" h="54059" extrusionOk="0">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36" name="Google Shape;436;p32"/>
              <p:cNvSpPr/>
              <p:nvPr/>
            </p:nvSpPr>
            <p:spPr>
              <a:xfrm>
                <a:off x="8711495" y="3596213"/>
                <a:ext cx="1192047" cy="423331"/>
              </a:xfrm>
              <a:custGeom>
                <a:avLst/>
                <a:gdLst/>
                <a:ahLst/>
                <a:cxnLst/>
                <a:rect l="l" t="t" r="r" b="b"/>
                <a:pathLst>
                  <a:path w="1192047" h="423331" extrusionOk="0">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37" name="Google Shape;437;p32"/>
              <p:cNvSpPr/>
              <p:nvPr/>
            </p:nvSpPr>
            <p:spPr>
              <a:xfrm>
                <a:off x="9461604" y="3963173"/>
                <a:ext cx="84056" cy="30253"/>
              </a:xfrm>
              <a:custGeom>
                <a:avLst/>
                <a:gdLst/>
                <a:ahLst/>
                <a:cxnLst/>
                <a:rect l="l" t="t" r="r" b="b"/>
                <a:pathLst>
                  <a:path w="84056" h="30253" extrusionOk="0">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438" name="Google Shape;438;p32"/>
            <p:cNvSpPr/>
            <p:nvPr/>
          </p:nvSpPr>
          <p:spPr>
            <a:xfrm>
              <a:off x="9089292" y="1714870"/>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39" name="Google Shape;439;p32"/>
            <p:cNvSpPr/>
            <p:nvPr/>
          </p:nvSpPr>
          <p:spPr>
            <a:xfrm>
              <a:off x="9632126" y="1778218"/>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0" name="Google Shape;440;p32"/>
            <p:cNvSpPr/>
            <p:nvPr/>
          </p:nvSpPr>
          <p:spPr>
            <a:xfrm>
              <a:off x="8124492" y="2444843"/>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1" name="Google Shape;441;p32"/>
            <p:cNvSpPr/>
            <p:nvPr/>
          </p:nvSpPr>
          <p:spPr>
            <a:xfrm>
              <a:off x="8832679" y="2741808"/>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2" name="Google Shape;442;p32"/>
            <p:cNvSpPr/>
            <p:nvPr/>
          </p:nvSpPr>
          <p:spPr>
            <a:xfrm>
              <a:off x="7892871" y="2836890"/>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3" name="Google Shape;443;p32"/>
            <p:cNvSpPr/>
            <p:nvPr/>
          </p:nvSpPr>
          <p:spPr>
            <a:xfrm>
              <a:off x="8238816" y="2881590"/>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4" name="Google Shape;444;p32"/>
            <p:cNvSpPr/>
            <p:nvPr/>
          </p:nvSpPr>
          <p:spPr>
            <a:xfrm>
              <a:off x="7922138" y="3235064"/>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5" name="Google Shape;445;p32"/>
            <p:cNvSpPr/>
            <p:nvPr/>
          </p:nvSpPr>
          <p:spPr>
            <a:xfrm>
              <a:off x="8007384" y="3287825"/>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6" name="Google Shape;446;p32"/>
            <p:cNvSpPr/>
            <p:nvPr/>
          </p:nvSpPr>
          <p:spPr>
            <a:xfrm>
              <a:off x="8234256" y="3731150"/>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7" name="Google Shape;447;p32"/>
            <p:cNvSpPr/>
            <p:nvPr/>
          </p:nvSpPr>
          <p:spPr>
            <a:xfrm>
              <a:off x="10098814" y="4979719"/>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8" name="Google Shape;448;p32"/>
            <p:cNvSpPr/>
            <p:nvPr/>
          </p:nvSpPr>
          <p:spPr>
            <a:xfrm>
              <a:off x="11214601" y="5203126"/>
              <a:ext cx="864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49" name="Google Shape;449;p32"/>
            <p:cNvSpPr/>
            <p:nvPr/>
          </p:nvSpPr>
          <p:spPr>
            <a:xfrm>
              <a:off x="9938152" y="5153512"/>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450" name="Google Shape;450;p32"/>
            <p:cNvSpPr/>
            <p:nvPr/>
          </p:nvSpPr>
          <p:spPr>
            <a:xfrm>
              <a:off x="9660194" y="1721699"/>
              <a:ext cx="83700" cy="837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grpSp>
    </p:spTree>
    <p:extLst>
      <p:ext uri="{BB962C8B-B14F-4D97-AF65-F5344CB8AC3E}">
        <p14:creationId xmlns:p14="http://schemas.microsoft.com/office/powerpoint/2010/main" val="700267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5 1 1 1 1 1 1">
  <p:cSld name="Title slide 5 1 1 1 1 1 1">
    <p:bg>
      <p:bgPr>
        <a:solidFill>
          <a:srgbClr val="FFFFFF"/>
        </a:solidFill>
        <a:effectLst/>
      </p:bgPr>
    </p:bg>
    <p:spTree>
      <p:nvGrpSpPr>
        <p:cNvPr id="1" name="Shape 451"/>
        <p:cNvGrpSpPr/>
        <p:nvPr/>
      </p:nvGrpSpPr>
      <p:grpSpPr>
        <a:xfrm>
          <a:off x="0" y="0"/>
          <a:ext cx="0" cy="0"/>
          <a:chOff x="0" y="0"/>
          <a:chExt cx="0" cy="0"/>
        </a:xfrm>
      </p:grpSpPr>
      <p:grpSp>
        <p:nvGrpSpPr>
          <p:cNvPr id="452" name="Google Shape;452;p33"/>
          <p:cNvGrpSpPr/>
          <p:nvPr/>
        </p:nvGrpSpPr>
        <p:grpSpPr>
          <a:xfrm>
            <a:off x="5589833" y="-859259"/>
            <a:ext cx="16965521" cy="7845227"/>
            <a:chOff x="5540240" y="1676442"/>
            <a:chExt cx="5215025" cy="2411541"/>
          </a:xfrm>
        </p:grpSpPr>
        <p:sp>
          <p:nvSpPr>
            <p:cNvPr id="453" name="Google Shape;453;p33"/>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54" name="Google Shape;454;p33"/>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55" name="Google Shape;455;p33"/>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56" name="Google Shape;456;p33"/>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57" name="Google Shape;457;p33"/>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58" name="Google Shape;458;p33"/>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59" name="Google Shape;459;p33"/>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0" name="Google Shape;460;p33"/>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1" name="Google Shape;461;p33"/>
            <p:cNvSpPr/>
            <p:nvPr/>
          </p:nvSpPr>
          <p:spPr>
            <a:xfrm>
              <a:off x="6180054" y="2915959"/>
              <a:ext cx="248791" cy="200497"/>
            </a:xfrm>
            <a:custGeom>
              <a:avLst/>
              <a:gdLst/>
              <a:ahLst/>
              <a:cxnLst/>
              <a:rect l="l" t="t" r="r" b="b"/>
              <a:pathLst>
                <a:path w="248791" h="200497" extrusionOk="0">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2" name="Google Shape;462;p33"/>
            <p:cNvSpPr/>
            <p:nvPr/>
          </p:nvSpPr>
          <p:spPr>
            <a:xfrm>
              <a:off x="6216574" y="3245378"/>
              <a:ext cx="91961" cy="87896"/>
            </a:xfrm>
            <a:custGeom>
              <a:avLst/>
              <a:gdLst/>
              <a:ahLst/>
              <a:cxnLst/>
              <a:rect l="l" t="t" r="r" b="b"/>
              <a:pathLst>
                <a:path w="91961" h="87896" extrusionOk="0">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3" name="Google Shape;463;p33"/>
            <p:cNvSpPr/>
            <p:nvPr/>
          </p:nvSpPr>
          <p:spPr>
            <a:xfrm>
              <a:off x="6169809" y="3202261"/>
              <a:ext cx="138394" cy="121786"/>
            </a:xfrm>
            <a:custGeom>
              <a:avLst/>
              <a:gdLst/>
              <a:ahLst/>
              <a:cxnLst/>
              <a:rect l="l" t="t" r="r" b="b"/>
              <a:pathLst>
                <a:path w="138394" h="121786" extrusionOk="0">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4" name="Google Shape;464;p33"/>
            <p:cNvSpPr/>
            <p:nvPr/>
          </p:nvSpPr>
          <p:spPr>
            <a:xfrm>
              <a:off x="6304512" y="3328661"/>
              <a:ext cx="47054" cy="95953"/>
            </a:xfrm>
            <a:custGeom>
              <a:avLst/>
              <a:gdLst/>
              <a:ahLst/>
              <a:cxnLst/>
              <a:rect l="l" t="t" r="r" b="b"/>
              <a:pathLst>
                <a:path w="47054" h="95953" extrusionOk="0">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5" name="Google Shape;465;p33"/>
            <p:cNvSpPr/>
            <p:nvPr/>
          </p:nvSpPr>
          <p:spPr>
            <a:xfrm>
              <a:off x="6065188" y="3119225"/>
              <a:ext cx="192270" cy="89494"/>
            </a:xfrm>
            <a:custGeom>
              <a:avLst/>
              <a:gdLst/>
              <a:ahLst/>
              <a:cxnLst/>
              <a:rect l="l" t="t" r="r" b="b"/>
              <a:pathLst>
                <a:path w="192270" h="89494" extrusionOk="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6" name="Google Shape;466;p33"/>
            <p:cNvSpPr/>
            <p:nvPr/>
          </p:nvSpPr>
          <p:spPr>
            <a:xfrm>
              <a:off x="6227935" y="3131182"/>
              <a:ext cx="168502" cy="94448"/>
            </a:xfrm>
            <a:custGeom>
              <a:avLst/>
              <a:gdLst/>
              <a:ahLst/>
              <a:cxnLst/>
              <a:rect l="l" t="t" r="r" b="b"/>
              <a:pathLst>
                <a:path w="168502" h="94448" extrusionOk="0">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7" name="Google Shape;467;p33"/>
            <p:cNvSpPr/>
            <p:nvPr/>
          </p:nvSpPr>
          <p:spPr>
            <a:xfrm>
              <a:off x="6135022" y="3050950"/>
              <a:ext cx="160264" cy="83958"/>
            </a:xfrm>
            <a:custGeom>
              <a:avLst/>
              <a:gdLst/>
              <a:ahLst/>
              <a:cxnLst/>
              <a:rect l="l" t="t" r="r" b="b"/>
              <a:pathLst>
                <a:path w="160264" h="83958" extrusionOk="0">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8" name="Google Shape;468;p33"/>
            <p:cNvSpPr/>
            <p:nvPr/>
          </p:nvSpPr>
          <p:spPr>
            <a:xfrm>
              <a:off x="6247310" y="3100772"/>
              <a:ext cx="146697" cy="57433"/>
            </a:xfrm>
            <a:custGeom>
              <a:avLst/>
              <a:gdLst/>
              <a:ahLst/>
              <a:cxnLst/>
              <a:rect l="l" t="t" r="r" b="b"/>
              <a:pathLst>
                <a:path w="146697" h="57433" extrusionOk="0">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69" name="Google Shape;469;p33"/>
            <p:cNvSpPr/>
            <p:nvPr/>
          </p:nvSpPr>
          <p:spPr>
            <a:xfrm>
              <a:off x="5562207" y="3347085"/>
              <a:ext cx="86639" cy="159228"/>
            </a:xfrm>
            <a:custGeom>
              <a:avLst/>
              <a:gdLst/>
              <a:ahLst/>
              <a:cxnLst/>
              <a:rect l="l" t="t" r="r" b="b"/>
              <a:pathLst>
                <a:path w="86639" h="159228" extrusionOk="0">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0" name="Google Shape;470;p33"/>
            <p:cNvSpPr/>
            <p:nvPr/>
          </p:nvSpPr>
          <p:spPr>
            <a:xfrm>
              <a:off x="5895789" y="2966069"/>
              <a:ext cx="106185" cy="91340"/>
            </a:xfrm>
            <a:custGeom>
              <a:avLst/>
              <a:gdLst/>
              <a:ahLst/>
              <a:cxnLst/>
              <a:rect l="l" t="t" r="r" b="b"/>
              <a:pathLst>
                <a:path w="106185" h="91340" extrusionOk="0">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1" name="Google Shape;471;p33"/>
            <p:cNvSpPr/>
            <p:nvPr/>
          </p:nvSpPr>
          <p:spPr>
            <a:xfrm>
              <a:off x="5963945" y="3082320"/>
              <a:ext cx="17648" cy="23988"/>
            </a:xfrm>
            <a:custGeom>
              <a:avLst/>
              <a:gdLst/>
              <a:ahLst/>
              <a:cxnLst/>
              <a:rect l="l" t="t" r="r" b="b"/>
              <a:pathLst>
                <a:path w="17648" h="23988" extrusionOk="0">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2" name="Google Shape;472;p33"/>
            <p:cNvSpPr/>
            <p:nvPr/>
          </p:nvSpPr>
          <p:spPr>
            <a:xfrm>
              <a:off x="5879182" y="3035663"/>
              <a:ext cx="100637" cy="69930"/>
            </a:xfrm>
            <a:custGeom>
              <a:avLst/>
              <a:gdLst/>
              <a:ahLst/>
              <a:cxnLst/>
              <a:rect l="l" t="t" r="r" b="b"/>
              <a:pathLst>
                <a:path w="100637" h="69930" extrusionOk="0">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3" name="Google Shape;473;p33"/>
            <p:cNvSpPr/>
            <p:nvPr/>
          </p:nvSpPr>
          <p:spPr>
            <a:xfrm>
              <a:off x="6333977" y="3140445"/>
              <a:ext cx="234494" cy="152233"/>
            </a:xfrm>
            <a:custGeom>
              <a:avLst/>
              <a:gdLst/>
              <a:ahLst/>
              <a:cxnLst/>
              <a:rect l="l" t="t" r="r" b="b"/>
              <a:pathLst>
                <a:path w="234494" h="152233" extrusionOk="0">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4" name="Google Shape;474;p33"/>
            <p:cNvSpPr/>
            <p:nvPr/>
          </p:nvSpPr>
          <p:spPr>
            <a:xfrm>
              <a:off x="6499187" y="3135832"/>
              <a:ext cx="81191" cy="99643"/>
            </a:xfrm>
            <a:custGeom>
              <a:avLst/>
              <a:gdLst/>
              <a:ahLst/>
              <a:cxnLst/>
              <a:rect l="l" t="t" r="r" b="b"/>
              <a:pathLst>
                <a:path w="81191" h="99643" extrusionOk="0">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5" name="Google Shape;475;p33"/>
            <p:cNvSpPr/>
            <p:nvPr/>
          </p:nvSpPr>
          <p:spPr>
            <a:xfrm>
              <a:off x="6383397" y="3278839"/>
              <a:ext cx="164688" cy="88572"/>
            </a:xfrm>
            <a:custGeom>
              <a:avLst/>
              <a:gdLst/>
              <a:ahLst/>
              <a:cxnLst/>
              <a:rect l="l" t="t" r="r" b="b"/>
              <a:pathLst>
                <a:path w="164688" h="88572" extrusionOk="0">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6" name="Google Shape;476;p33"/>
            <p:cNvSpPr/>
            <p:nvPr/>
          </p:nvSpPr>
          <p:spPr>
            <a:xfrm>
              <a:off x="6334217" y="3336965"/>
              <a:ext cx="71784" cy="47976"/>
            </a:xfrm>
            <a:custGeom>
              <a:avLst/>
              <a:gdLst/>
              <a:ahLst/>
              <a:cxnLst/>
              <a:rect l="l" t="t" r="r" b="b"/>
              <a:pathLst>
                <a:path w="71784" h="47976" extrusionOk="0">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7" name="Google Shape;477;p33"/>
            <p:cNvSpPr/>
            <p:nvPr/>
          </p:nvSpPr>
          <p:spPr>
            <a:xfrm>
              <a:off x="6379246" y="3002220"/>
              <a:ext cx="465075" cy="267227"/>
            </a:xfrm>
            <a:custGeom>
              <a:avLst/>
              <a:gdLst/>
              <a:ahLst/>
              <a:cxnLst/>
              <a:rect l="l" t="t" r="r" b="b"/>
              <a:pathLst>
                <a:path w="465075" h="267227" extrusionOk="0">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8" name="Google Shape;478;p33"/>
            <p:cNvSpPr/>
            <p:nvPr/>
          </p:nvSpPr>
          <p:spPr>
            <a:xfrm>
              <a:off x="6407847" y="2863657"/>
              <a:ext cx="242890" cy="175375"/>
            </a:xfrm>
            <a:custGeom>
              <a:avLst/>
              <a:gdLst/>
              <a:ahLst/>
              <a:cxnLst/>
              <a:rect l="l" t="t" r="r" b="b"/>
              <a:pathLst>
                <a:path w="242890" h="175375" extrusionOk="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79" name="Google Shape;479;p33"/>
            <p:cNvSpPr/>
            <p:nvPr/>
          </p:nvSpPr>
          <p:spPr>
            <a:xfrm>
              <a:off x="6348192" y="2793395"/>
              <a:ext cx="188822" cy="91482"/>
            </a:xfrm>
            <a:custGeom>
              <a:avLst/>
              <a:gdLst/>
              <a:ahLst/>
              <a:cxnLst/>
              <a:rect l="l" t="t" r="r" b="b"/>
              <a:pathLst>
                <a:path w="188822" h="91482" extrusionOk="0">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0" name="Google Shape;480;p33"/>
            <p:cNvSpPr/>
            <p:nvPr/>
          </p:nvSpPr>
          <p:spPr>
            <a:xfrm>
              <a:off x="6345409" y="2853816"/>
              <a:ext cx="150087" cy="91452"/>
            </a:xfrm>
            <a:custGeom>
              <a:avLst/>
              <a:gdLst/>
              <a:ahLst/>
              <a:cxnLst/>
              <a:rect l="l" t="t" r="r" b="b"/>
              <a:pathLst>
                <a:path w="150087" h="91452" extrusionOk="0">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1" name="Google Shape;481;p33"/>
            <p:cNvSpPr/>
            <p:nvPr/>
          </p:nvSpPr>
          <p:spPr>
            <a:xfrm>
              <a:off x="5975983" y="3163383"/>
              <a:ext cx="116325" cy="61943"/>
            </a:xfrm>
            <a:custGeom>
              <a:avLst/>
              <a:gdLst/>
              <a:ahLst/>
              <a:cxnLst/>
              <a:rect l="l" t="t" r="r" b="b"/>
              <a:pathLst>
                <a:path w="116325" h="61943" extrusionOk="0">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2" name="Google Shape;482;p33"/>
            <p:cNvSpPr/>
            <p:nvPr/>
          </p:nvSpPr>
          <p:spPr>
            <a:xfrm>
              <a:off x="5971373" y="2912556"/>
              <a:ext cx="231217" cy="262214"/>
            </a:xfrm>
            <a:custGeom>
              <a:avLst/>
              <a:gdLst/>
              <a:ahLst/>
              <a:cxnLst/>
              <a:rect l="l" t="t" r="r" b="b"/>
              <a:pathLst>
                <a:path w="231217" h="262214" extrusionOk="0">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3" name="Google Shape;483;p33"/>
            <p:cNvSpPr/>
            <p:nvPr/>
          </p:nvSpPr>
          <p:spPr>
            <a:xfrm>
              <a:off x="6351567" y="2285767"/>
              <a:ext cx="271902" cy="432174"/>
            </a:xfrm>
            <a:custGeom>
              <a:avLst/>
              <a:gdLst/>
              <a:ahLst/>
              <a:cxnLst/>
              <a:rect l="l" t="t" r="r" b="b"/>
              <a:pathLst>
                <a:path w="271902" h="432174" extrusionOk="0">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4" name="Google Shape;484;p33"/>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5" name="Google Shape;485;p33"/>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6" name="Google Shape;486;p33"/>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7" name="Google Shape;487;p33"/>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8" name="Google Shape;488;p33"/>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89" name="Google Shape;489;p33"/>
            <p:cNvSpPr/>
            <p:nvPr/>
          </p:nvSpPr>
          <p:spPr>
            <a:xfrm>
              <a:off x="5687748" y="3049105"/>
              <a:ext cx="374203" cy="317404"/>
            </a:xfrm>
            <a:custGeom>
              <a:avLst/>
              <a:gdLst/>
              <a:ahLst/>
              <a:cxnLst/>
              <a:rect l="l" t="t" r="r" b="b"/>
              <a:pathLst>
                <a:path w="374203" h="317404" extrusionOk="0">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90" name="Google Shape;490;p33"/>
            <p:cNvSpPr/>
            <p:nvPr/>
          </p:nvSpPr>
          <p:spPr>
            <a:xfrm>
              <a:off x="5571915" y="3294524"/>
              <a:ext cx="327741" cy="235293"/>
            </a:xfrm>
            <a:custGeom>
              <a:avLst/>
              <a:gdLst/>
              <a:ahLst/>
              <a:cxnLst/>
              <a:rect l="l" t="t" r="r" b="b"/>
              <a:pathLst>
                <a:path w="327741" h="235293" extrusionOk="0">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91" name="Google Shape;491;p33"/>
            <p:cNvSpPr/>
            <p:nvPr/>
          </p:nvSpPr>
          <p:spPr>
            <a:xfrm>
              <a:off x="6327578" y="3356340"/>
              <a:ext cx="165150" cy="205745"/>
            </a:xfrm>
            <a:custGeom>
              <a:avLst/>
              <a:gdLst/>
              <a:ahLst/>
              <a:cxnLst/>
              <a:rect l="l" t="t" r="r" b="b"/>
              <a:pathLst>
                <a:path w="165150" h="205745" extrusionOk="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92" name="Google Shape;492;p33"/>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93" name="Google Shape;493;p33"/>
            <p:cNvSpPr/>
            <p:nvPr/>
          </p:nvSpPr>
          <p:spPr>
            <a:xfrm>
              <a:off x="5540240" y="2905898"/>
              <a:ext cx="110181" cy="129367"/>
            </a:xfrm>
            <a:custGeom>
              <a:avLst/>
              <a:gdLst/>
              <a:ahLst/>
              <a:cxnLst/>
              <a:rect l="l" t="t" r="r" b="b"/>
              <a:pathLst>
                <a:path w="110181" h="129367" extrusionOk="0">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nvGrpSpPr>
            <p:cNvPr id="494" name="Google Shape;494;p33"/>
            <p:cNvGrpSpPr/>
            <p:nvPr/>
          </p:nvGrpSpPr>
          <p:grpSpPr>
            <a:xfrm>
              <a:off x="5601854" y="2693680"/>
              <a:ext cx="257976" cy="396200"/>
              <a:chOff x="5601854" y="2693680"/>
              <a:chExt cx="257976" cy="396200"/>
            </a:xfrm>
          </p:grpSpPr>
          <p:sp>
            <p:nvSpPr>
              <p:cNvPr id="495" name="Google Shape;495;p33"/>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96" name="Google Shape;496;p33"/>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497" name="Google Shape;497;p33"/>
            <p:cNvSpPr/>
            <p:nvPr/>
          </p:nvSpPr>
          <p:spPr>
            <a:xfrm>
              <a:off x="6023355" y="2808746"/>
              <a:ext cx="119583" cy="116856"/>
            </a:xfrm>
            <a:custGeom>
              <a:avLst/>
              <a:gdLst/>
              <a:ahLst/>
              <a:cxnLst/>
              <a:rect l="l" t="t" r="r" b="b"/>
              <a:pathLst>
                <a:path w="119583" h="116856" extrusionOk="0">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98" name="Google Shape;498;p33"/>
            <p:cNvSpPr/>
            <p:nvPr/>
          </p:nvSpPr>
          <p:spPr>
            <a:xfrm>
              <a:off x="6107071" y="2335383"/>
              <a:ext cx="324764" cy="560258"/>
            </a:xfrm>
            <a:custGeom>
              <a:avLst/>
              <a:gdLst/>
              <a:ahLst/>
              <a:cxnLst/>
              <a:rect l="l" t="t" r="r" b="b"/>
              <a:pathLst>
                <a:path w="324764" h="560258" extrusionOk="0">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499" name="Google Shape;499;p33"/>
            <p:cNvSpPr/>
            <p:nvPr/>
          </p:nvSpPr>
          <p:spPr>
            <a:xfrm>
              <a:off x="6376340" y="2734929"/>
              <a:ext cx="156078" cy="77983"/>
            </a:xfrm>
            <a:custGeom>
              <a:avLst/>
              <a:gdLst/>
              <a:ahLst/>
              <a:cxnLst/>
              <a:rect l="l" t="t" r="r" b="b"/>
              <a:pathLst>
                <a:path w="156078" h="77983" extrusionOk="0">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0" name="Google Shape;500;p33"/>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1" name="Google Shape;501;p33"/>
            <p:cNvSpPr/>
            <p:nvPr/>
          </p:nvSpPr>
          <p:spPr>
            <a:xfrm>
              <a:off x="5943573" y="1734362"/>
              <a:ext cx="669097" cy="1063132"/>
            </a:xfrm>
            <a:custGeom>
              <a:avLst/>
              <a:gdLst/>
              <a:ahLst/>
              <a:cxnLst/>
              <a:rect l="l" t="t" r="r" b="b"/>
              <a:pathLst>
                <a:path w="669097" h="1063132" extrusionOk="0">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2" name="Google Shape;502;p33"/>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3" name="Google Shape;503;p33"/>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4" name="Google Shape;504;p33"/>
            <p:cNvSpPr/>
            <p:nvPr/>
          </p:nvSpPr>
          <p:spPr>
            <a:xfrm>
              <a:off x="7006875" y="2900657"/>
              <a:ext cx="1058799" cy="498399"/>
            </a:xfrm>
            <a:custGeom>
              <a:avLst/>
              <a:gdLst/>
              <a:ahLst/>
              <a:cxnLst/>
              <a:rect l="l" t="t" r="r" b="b"/>
              <a:pathLst>
                <a:path w="1058799" h="498399" extrusionOk="0">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5" name="Google Shape;505;p33"/>
            <p:cNvSpPr/>
            <p:nvPr/>
          </p:nvSpPr>
          <p:spPr>
            <a:xfrm>
              <a:off x="6314662" y="1676442"/>
              <a:ext cx="4440603" cy="1701541"/>
            </a:xfrm>
            <a:custGeom>
              <a:avLst/>
              <a:gdLst/>
              <a:ahLst/>
              <a:cxnLst/>
              <a:rect l="l" t="t" r="r" b="b"/>
              <a:pathLst>
                <a:path w="4440603" h="1701541" extrusionOk="0">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6" name="Google Shape;506;p33"/>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7" name="Google Shape;507;p33"/>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8" name="Google Shape;508;p33"/>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09" name="Google Shape;509;p33"/>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10" name="Google Shape;510;p33"/>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11" name="Google Shape;511;p33"/>
            <p:cNvSpPr/>
            <p:nvPr/>
          </p:nvSpPr>
          <p:spPr>
            <a:xfrm>
              <a:off x="6148243" y="3190177"/>
              <a:ext cx="87995" cy="48989"/>
            </a:xfrm>
            <a:custGeom>
              <a:avLst/>
              <a:gdLst/>
              <a:ahLst/>
              <a:cxnLst/>
              <a:rect l="l" t="t" r="r" b="b"/>
              <a:pathLst>
                <a:path w="87995" h="48989" extrusionOk="0">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12" name="Google Shape;512;p33"/>
            <p:cNvSpPr/>
            <p:nvPr/>
          </p:nvSpPr>
          <p:spPr>
            <a:xfrm>
              <a:off x="5984989" y="3186577"/>
              <a:ext cx="296684" cy="325687"/>
            </a:xfrm>
            <a:custGeom>
              <a:avLst/>
              <a:gdLst/>
              <a:ahLst/>
              <a:cxnLst/>
              <a:rect l="l" t="t" r="r" b="b"/>
              <a:pathLst>
                <a:path w="296684" h="325687" extrusionOk="0">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13" name="Google Shape;513;p33"/>
            <p:cNvSpPr/>
            <p:nvPr/>
          </p:nvSpPr>
          <p:spPr>
            <a:xfrm>
              <a:off x="6284215" y="3305595"/>
              <a:ext cx="31368" cy="42440"/>
            </a:xfrm>
            <a:custGeom>
              <a:avLst/>
              <a:gdLst/>
              <a:ahLst/>
              <a:cxnLst/>
              <a:rect l="l" t="t" r="r" b="b"/>
              <a:pathLst>
                <a:path w="31368" h="42440" extrusionOk="0">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14" name="Google Shape;514;p33"/>
            <p:cNvSpPr/>
            <p:nvPr/>
          </p:nvSpPr>
          <p:spPr>
            <a:xfrm>
              <a:off x="6293441" y="3213333"/>
              <a:ext cx="104584" cy="129167"/>
            </a:xfrm>
            <a:custGeom>
              <a:avLst/>
              <a:gdLst/>
              <a:ahLst/>
              <a:cxnLst/>
              <a:rect l="l" t="t" r="r" b="b"/>
              <a:pathLst>
                <a:path w="104584" h="129167" extrusionOk="0">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515" name="Google Shape;515;p33"/>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516" name="Google Shape;516;p33"/>
          <p:cNvSpPr txBox="1">
            <a:spLocks noGrp="1"/>
          </p:cNvSpPr>
          <p:nvPr>
            <p:ph type="title"/>
          </p:nvPr>
        </p:nvSpPr>
        <p:spPr>
          <a:xfrm>
            <a:off x="618800" y="384201"/>
            <a:ext cx="4413200" cy="139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517" name="Google Shape;517;p33"/>
          <p:cNvSpPr txBox="1"/>
          <p:nvPr/>
        </p:nvSpPr>
        <p:spPr>
          <a:xfrm>
            <a:off x="2339800" y="6085367"/>
            <a:ext cx="7512400" cy="399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Montserrat ExtraBold"/>
              <a:buNone/>
            </a:pPr>
            <a:r>
              <a:rPr lang="en-GB" sz="667" b="0" i="0" u="none" strike="noStrike" cap="none" dirty="0">
                <a:solidFill>
                  <a:srgbClr val="000000"/>
                </a:solidFill>
                <a:latin typeface="Montserrat"/>
                <a:ea typeface="Montserrat"/>
                <a:cs typeface="Montserrat"/>
                <a:sym typeface="Montserrat"/>
              </a:rPr>
              <a:t>AMSTERDAM – ATHENS – BARCELONA – BERLIN – COPENHAGEN – HEIDELBERG – ISTANBUL – LISBON – LONDON</a:t>
            </a:r>
            <a:endParaRPr sz="667" b="0" i="0" u="none" strike="noStrike" cap="none" dirty="0">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500"/>
              <a:buFont typeface="Montserrat ExtraBold"/>
              <a:buNone/>
            </a:pPr>
            <a:r>
              <a:rPr lang="en-GB" sz="667" b="0" i="0" u="none" strike="noStrike" cap="none" dirty="0">
                <a:solidFill>
                  <a:srgbClr val="000000"/>
                </a:solidFill>
                <a:latin typeface="Montserrat"/>
                <a:ea typeface="Montserrat"/>
                <a:cs typeface="Montserrat"/>
                <a:sym typeface="Montserrat"/>
              </a:rPr>
              <a:t>MADRID – MILAN – MOSCOW – OSLO – PARIS – ROME – ROTTERDAM – STOCKHOLM – TEL AVIV – VENICE – WARSAW</a:t>
            </a:r>
            <a:endParaRPr sz="667" b="0" i="0" u="none" strike="noStrike" cap="none" dirty="0">
              <a:solidFill>
                <a:srgbClr val="000000"/>
              </a:solidFill>
              <a:latin typeface="Montserrat"/>
              <a:ea typeface="Montserrat"/>
              <a:cs typeface="Montserrat"/>
              <a:sym typeface="Montserrat"/>
            </a:endParaRPr>
          </a:p>
        </p:txBody>
      </p:sp>
      <p:sp>
        <p:nvSpPr>
          <p:cNvPr id="518" name="Google Shape;518;p33"/>
          <p:cNvSpPr txBox="1">
            <a:spLocks noGrp="1"/>
          </p:cNvSpPr>
          <p:nvPr>
            <p:ph type="subTitle" idx="1"/>
          </p:nvPr>
        </p:nvSpPr>
        <p:spPr>
          <a:xfrm>
            <a:off x="618800" y="1568000"/>
            <a:ext cx="4700400" cy="3740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519" name="Google Shape;519;p33"/>
          <p:cNvSpPr/>
          <p:nvPr/>
        </p:nvSpPr>
        <p:spPr>
          <a:xfrm>
            <a:off x="7320812" y="250202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0" name="Google Shape;520;p33"/>
          <p:cNvSpPr/>
          <p:nvPr/>
        </p:nvSpPr>
        <p:spPr>
          <a:xfrm>
            <a:off x="7927108" y="253824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1" name="Google Shape;521;p33"/>
          <p:cNvSpPr/>
          <p:nvPr/>
        </p:nvSpPr>
        <p:spPr>
          <a:xfrm>
            <a:off x="6397932" y="3492100"/>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2" name="Google Shape;522;p33"/>
          <p:cNvSpPr/>
          <p:nvPr/>
        </p:nvSpPr>
        <p:spPr>
          <a:xfrm>
            <a:off x="7503143" y="329291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3" name="Google Shape;523;p33"/>
          <p:cNvSpPr/>
          <p:nvPr/>
        </p:nvSpPr>
        <p:spPr>
          <a:xfrm>
            <a:off x="7511225" y="299454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4" name="Google Shape;524;p33"/>
          <p:cNvSpPr/>
          <p:nvPr/>
        </p:nvSpPr>
        <p:spPr>
          <a:xfrm>
            <a:off x="6596536" y="361575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5" name="Google Shape;525;p33"/>
          <p:cNvSpPr/>
          <p:nvPr/>
        </p:nvSpPr>
        <p:spPr>
          <a:xfrm>
            <a:off x="9102924" y="3135189"/>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6" name="Google Shape;526;p33"/>
          <p:cNvSpPr/>
          <p:nvPr/>
        </p:nvSpPr>
        <p:spPr>
          <a:xfrm>
            <a:off x="8518539" y="3387888"/>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7" name="Google Shape;527;p33"/>
          <p:cNvSpPr/>
          <p:nvPr/>
        </p:nvSpPr>
        <p:spPr>
          <a:xfrm>
            <a:off x="7143985" y="374429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8" name="Google Shape;528;p33"/>
          <p:cNvSpPr/>
          <p:nvPr/>
        </p:nvSpPr>
        <p:spPr>
          <a:xfrm>
            <a:off x="6700597" y="389248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29" name="Google Shape;529;p33"/>
          <p:cNvSpPr/>
          <p:nvPr/>
        </p:nvSpPr>
        <p:spPr>
          <a:xfrm>
            <a:off x="7303107" y="4181184"/>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0" name="Google Shape;530;p33"/>
          <p:cNvSpPr/>
          <p:nvPr/>
        </p:nvSpPr>
        <p:spPr>
          <a:xfrm>
            <a:off x="7470185" y="418121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1" name="Google Shape;531;p33"/>
          <p:cNvSpPr/>
          <p:nvPr/>
        </p:nvSpPr>
        <p:spPr>
          <a:xfrm>
            <a:off x="7541693" y="458045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2" name="Google Shape;532;p33"/>
          <p:cNvSpPr/>
          <p:nvPr/>
        </p:nvSpPr>
        <p:spPr>
          <a:xfrm>
            <a:off x="8384085" y="4950549"/>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3" name="Google Shape;533;p33"/>
          <p:cNvSpPr/>
          <p:nvPr/>
        </p:nvSpPr>
        <p:spPr>
          <a:xfrm>
            <a:off x="8873955" y="4607292"/>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4" name="Google Shape;534;p33"/>
          <p:cNvSpPr/>
          <p:nvPr/>
        </p:nvSpPr>
        <p:spPr>
          <a:xfrm>
            <a:off x="9375667" y="5380780"/>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5" name="Google Shape;535;p33"/>
          <p:cNvSpPr/>
          <p:nvPr/>
        </p:nvSpPr>
        <p:spPr>
          <a:xfrm>
            <a:off x="6472993" y="461463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6" name="Google Shape;536;p33"/>
          <p:cNvSpPr/>
          <p:nvPr/>
        </p:nvSpPr>
        <p:spPr>
          <a:xfrm>
            <a:off x="6154179" y="474798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7" name="Google Shape;537;p33"/>
          <p:cNvSpPr/>
          <p:nvPr/>
        </p:nvSpPr>
        <p:spPr>
          <a:xfrm>
            <a:off x="5625325" y="481230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38" name="Google Shape;538;p33"/>
          <p:cNvSpPr/>
          <p:nvPr/>
        </p:nvSpPr>
        <p:spPr>
          <a:xfrm>
            <a:off x="6652452" y="357299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pic>
        <p:nvPicPr>
          <p:cNvPr id="539" name="Google Shape;539;p33"/>
          <p:cNvPicPr preferRelativeResize="0"/>
          <p:nvPr/>
        </p:nvPicPr>
        <p:blipFill rotWithShape="1">
          <a:blip r:embed="rId2">
            <a:alphaModFix/>
          </a:blip>
          <a:srcRect/>
          <a:stretch/>
        </p:blipFill>
        <p:spPr>
          <a:xfrm>
            <a:off x="11061701" y="5981701"/>
            <a:ext cx="495300" cy="495300"/>
          </a:xfrm>
          <a:prstGeom prst="rect">
            <a:avLst/>
          </a:prstGeom>
          <a:noFill/>
          <a:ln>
            <a:noFill/>
          </a:ln>
        </p:spPr>
      </p:pic>
    </p:spTree>
    <p:extLst>
      <p:ext uri="{BB962C8B-B14F-4D97-AF65-F5344CB8AC3E}">
        <p14:creationId xmlns:p14="http://schemas.microsoft.com/office/powerpoint/2010/main" val="114680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BC43-DE05-464B-93E1-387F35DA6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841AE5-ACF4-DF43-A84E-D5E47705AF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52E3-B1A3-3143-BF76-1C9368E4ED0D}"/>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5" name="Footer Placeholder 4">
            <a:extLst>
              <a:ext uri="{FF2B5EF4-FFF2-40B4-BE49-F238E27FC236}">
                <a16:creationId xmlns:a16="http://schemas.microsoft.com/office/drawing/2014/main" id="{F838719E-9643-E740-8FCE-241DE4166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02C8F-1992-4747-9DDC-455EC66E30B1}"/>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2208010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5 1 1 1 1 1 1 1">
  <p:cSld name="Title slide 5 1 1 1 1 1 1 1">
    <p:bg>
      <p:bgPr>
        <a:solidFill>
          <a:srgbClr val="FFFFFF"/>
        </a:solidFill>
        <a:effectLst/>
      </p:bgPr>
    </p:bg>
    <p:spTree>
      <p:nvGrpSpPr>
        <p:cNvPr id="1" name="Shape 540"/>
        <p:cNvGrpSpPr/>
        <p:nvPr/>
      </p:nvGrpSpPr>
      <p:grpSpPr>
        <a:xfrm>
          <a:off x="0" y="0"/>
          <a:ext cx="0" cy="0"/>
          <a:chOff x="0" y="0"/>
          <a:chExt cx="0" cy="0"/>
        </a:xfrm>
      </p:grpSpPr>
      <p:sp>
        <p:nvSpPr>
          <p:cNvPr id="541" name="Google Shape;541;p34"/>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542" name="Google Shape;542;p34"/>
          <p:cNvSpPr txBox="1">
            <a:spLocks noGrp="1"/>
          </p:cNvSpPr>
          <p:nvPr>
            <p:ph type="title"/>
          </p:nvPr>
        </p:nvSpPr>
        <p:spPr>
          <a:xfrm>
            <a:off x="618800" y="384201"/>
            <a:ext cx="4413200" cy="139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543" name="Google Shape;543;p34"/>
          <p:cNvSpPr txBox="1"/>
          <p:nvPr/>
        </p:nvSpPr>
        <p:spPr>
          <a:xfrm>
            <a:off x="2339800" y="6085367"/>
            <a:ext cx="7512400" cy="399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500"/>
              <a:buFont typeface="Arial"/>
              <a:buNone/>
            </a:pPr>
            <a:r>
              <a:rPr lang="en-GB" sz="667" b="0" i="0" u="none" strike="noStrike" cap="none" dirty="0">
                <a:solidFill>
                  <a:schemeClr val="dk1"/>
                </a:solidFill>
                <a:latin typeface="Montserrat"/>
                <a:ea typeface="Montserrat"/>
                <a:cs typeface="Montserrat"/>
                <a:sym typeface="Montserrat"/>
              </a:rPr>
              <a:t>AUSTIN – BOSTON – CHICAGO – HOUSTON – LOS ANGELES – MIAMI – MONTRÉAL – NEW ORLEANS – NEW YORK </a:t>
            </a:r>
            <a:br>
              <a:rPr lang="en-GB" sz="667" b="0" i="0" u="none" strike="noStrike" cap="none" dirty="0">
                <a:solidFill>
                  <a:schemeClr val="dk1"/>
                </a:solidFill>
                <a:latin typeface="Montserrat"/>
                <a:ea typeface="Montserrat"/>
                <a:cs typeface="Montserrat"/>
                <a:sym typeface="Montserrat"/>
              </a:rPr>
            </a:br>
            <a:r>
              <a:rPr lang="en-GB" sz="667" b="0" i="0" u="none" strike="noStrike" cap="none" dirty="0">
                <a:solidFill>
                  <a:schemeClr val="dk1"/>
                </a:solidFill>
                <a:latin typeface="Montserrat"/>
                <a:ea typeface="Montserrat"/>
                <a:cs typeface="Montserrat"/>
                <a:sym typeface="Montserrat"/>
              </a:rPr>
              <a:t>PHILADELPHIA – PHOENIX – PORTLAND – SAN FRANCISCO – SEATTLE – TORONTO – VANCOUVER – WASHINGTON DC</a:t>
            </a:r>
            <a:endParaRPr sz="667" b="0" i="0" u="none" strike="noStrike" cap="none" dirty="0">
              <a:solidFill>
                <a:srgbClr val="000000"/>
              </a:solidFill>
              <a:latin typeface="Montserrat"/>
              <a:ea typeface="Montserrat"/>
              <a:cs typeface="Montserrat"/>
              <a:sym typeface="Montserrat"/>
            </a:endParaRPr>
          </a:p>
        </p:txBody>
      </p:sp>
      <p:sp>
        <p:nvSpPr>
          <p:cNvPr id="544" name="Google Shape;544;p34"/>
          <p:cNvSpPr txBox="1">
            <a:spLocks noGrp="1"/>
          </p:cNvSpPr>
          <p:nvPr>
            <p:ph type="subTitle" idx="1"/>
          </p:nvPr>
        </p:nvSpPr>
        <p:spPr>
          <a:xfrm>
            <a:off x="618800" y="1568000"/>
            <a:ext cx="4324000" cy="3740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grpSp>
        <p:nvGrpSpPr>
          <p:cNvPr id="545" name="Google Shape;545;p34"/>
          <p:cNvGrpSpPr/>
          <p:nvPr/>
        </p:nvGrpSpPr>
        <p:grpSpPr>
          <a:xfrm>
            <a:off x="4656266" y="-585419"/>
            <a:ext cx="6900727" cy="5689872"/>
            <a:chOff x="1414273" y="1565521"/>
            <a:chExt cx="3012716" cy="2484082"/>
          </a:xfrm>
        </p:grpSpPr>
        <p:sp>
          <p:nvSpPr>
            <p:cNvPr id="546" name="Google Shape;546;p34"/>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47" name="Google Shape;547;p34"/>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48" name="Google Shape;548;p34"/>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49" name="Google Shape;549;p34"/>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50" name="Google Shape;550;p34"/>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51" name="Google Shape;551;p34"/>
            <p:cNvSpPr/>
            <p:nvPr/>
          </p:nvSpPr>
          <p:spPr>
            <a:xfrm>
              <a:off x="2109328" y="1565521"/>
              <a:ext cx="2317661" cy="1777902"/>
            </a:xfrm>
            <a:custGeom>
              <a:avLst/>
              <a:gdLst/>
              <a:ahLst/>
              <a:cxnLst/>
              <a:rect l="l" t="t" r="r" b="b"/>
              <a:pathLst>
                <a:path w="2317661" h="1777902" extrusionOk="0">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52" name="Google Shape;552;p34"/>
            <p:cNvSpPr/>
            <p:nvPr/>
          </p:nvSpPr>
          <p:spPr>
            <a:xfrm>
              <a:off x="1414273" y="2234143"/>
              <a:ext cx="2636261" cy="1788185"/>
            </a:xfrm>
            <a:custGeom>
              <a:avLst/>
              <a:gdLst/>
              <a:ahLst/>
              <a:cxnLst/>
              <a:rect l="l" t="t" r="r" b="b"/>
              <a:pathLst>
                <a:path w="2636261" h="1788185" extrusionOk="0">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53" name="Google Shape;553;p34"/>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554" name="Google Shape;554;p34"/>
          <p:cNvSpPr/>
          <p:nvPr/>
        </p:nvSpPr>
        <p:spPr>
          <a:xfrm>
            <a:off x="7228316" y="281630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55" name="Google Shape;555;p34"/>
          <p:cNvSpPr/>
          <p:nvPr/>
        </p:nvSpPr>
        <p:spPr>
          <a:xfrm>
            <a:off x="7336479" y="3039749"/>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56" name="Google Shape;556;p34"/>
          <p:cNvSpPr/>
          <p:nvPr/>
        </p:nvSpPr>
        <p:spPr>
          <a:xfrm>
            <a:off x="7372879" y="324332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57" name="Google Shape;557;p34"/>
          <p:cNvSpPr/>
          <p:nvPr/>
        </p:nvSpPr>
        <p:spPr>
          <a:xfrm>
            <a:off x="7441019" y="389837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58" name="Google Shape;558;p34"/>
          <p:cNvSpPr/>
          <p:nvPr/>
        </p:nvSpPr>
        <p:spPr>
          <a:xfrm>
            <a:off x="7857905" y="3940068"/>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59" name="Google Shape;559;p34"/>
          <p:cNvSpPr/>
          <p:nvPr/>
        </p:nvSpPr>
        <p:spPr>
          <a:xfrm>
            <a:off x="7584716" y="404187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0" name="Google Shape;560;p34"/>
          <p:cNvSpPr/>
          <p:nvPr/>
        </p:nvSpPr>
        <p:spPr>
          <a:xfrm>
            <a:off x="8757467" y="427024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1" name="Google Shape;561;p34"/>
          <p:cNvSpPr/>
          <p:nvPr/>
        </p:nvSpPr>
        <p:spPr>
          <a:xfrm>
            <a:off x="8770457" y="440147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2" name="Google Shape;562;p34"/>
          <p:cNvSpPr/>
          <p:nvPr/>
        </p:nvSpPr>
        <p:spPr>
          <a:xfrm>
            <a:off x="9242263" y="422316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3" name="Google Shape;563;p34"/>
          <p:cNvSpPr/>
          <p:nvPr/>
        </p:nvSpPr>
        <p:spPr>
          <a:xfrm>
            <a:off x="9771716" y="452921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4" name="Google Shape;564;p34"/>
          <p:cNvSpPr/>
          <p:nvPr/>
        </p:nvSpPr>
        <p:spPr>
          <a:xfrm>
            <a:off x="9377833" y="3433252"/>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5" name="Google Shape;565;p34"/>
          <p:cNvSpPr/>
          <p:nvPr/>
        </p:nvSpPr>
        <p:spPr>
          <a:xfrm>
            <a:off x="9799768" y="328193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6" name="Google Shape;566;p34"/>
          <p:cNvSpPr/>
          <p:nvPr/>
        </p:nvSpPr>
        <p:spPr>
          <a:xfrm>
            <a:off x="10174437" y="318459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7" name="Google Shape;567;p34"/>
          <p:cNvSpPr/>
          <p:nvPr/>
        </p:nvSpPr>
        <p:spPr>
          <a:xfrm>
            <a:off x="10445140" y="332026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8" name="Google Shape;568;p34"/>
          <p:cNvSpPr/>
          <p:nvPr/>
        </p:nvSpPr>
        <p:spPr>
          <a:xfrm>
            <a:off x="10274775" y="3534984"/>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69" name="Google Shape;569;p34"/>
          <p:cNvSpPr/>
          <p:nvPr/>
        </p:nvSpPr>
        <p:spPr>
          <a:xfrm>
            <a:off x="10124048" y="360076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570" name="Google Shape;570;p34"/>
          <p:cNvSpPr/>
          <p:nvPr/>
        </p:nvSpPr>
        <p:spPr>
          <a:xfrm>
            <a:off x="10052136" y="381275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1772852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5 1 1 1 1 1 1 1 1">
  <p:cSld name="Title slide 5 1 1 1 1 1 1 1 1">
    <p:bg>
      <p:bgPr>
        <a:solidFill>
          <a:srgbClr val="FFFFFF"/>
        </a:solidFill>
        <a:effectLst/>
      </p:bgPr>
    </p:bg>
    <p:spTree>
      <p:nvGrpSpPr>
        <p:cNvPr id="1" name="Shape 571"/>
        <p:cNvGrpSpPr/>
        <p:nvPr/>
      </p:nvGrpSpPr>
      <p:grpSpPr>
        <a:xfrm>
          <a:off x="0" y="0"/>
          <a:ext cx="0" cy="0"/>
          <a:chOff x="0" y="0"/>
          <a:chExt cx="0" cy="0"/>
        </a:xfrm>
      </p:grpSpPr>
      <p:sp>
        <p:nvSpPr>
          <p:cNvPr id="572" name="Google Shape;572;p35"/>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573" name="Google Shape;573;p35"/>
          <p:cNvSpPr txBox="1">
            <a:spLocks noGrp="1"/>
          </p:cNvSpPr>
          <p:nvPr>
            <p:ph type="title"/>
          </p:nvPr>
        </p:nvSpPr>
        <p:spPr>
          <a:xfrm>
            <a:off x="618800" y="384201"/>
            <a:ext cx="4413200" cy="139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574" name="Google Shape;574;p35"/>
          <p:cNvSpPr txBox="1"/>
          <p:nvPr/>
        </p:nvSpPr>
        <p:spPr>
          <a:xfrm>
            <a:off x="1904000" y="6170467"/>
            <a:ext cx="8384000" cy="314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500"/>
              <a:buFont typeface="Arial"/>
              <a:buNone/>
            </a:pPr>
            <a:r>
              <a:rPr lang="en-GB" sz="667" b="0" i="0" u="none" strike="noStrike" cap="none" dirty="0">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sz="667" b="0" i="0" u="none" strike="noStrike" cap="none" dirty="0">
              <a:solidFill>
                <a:schemeClr val="dk1"/>
              </a:solidFill>
              <a:latin typeface="Montserrat"/>
              <a:ea typeface="Montserrat"/>
              <a:cs typeface="Montserrat"/>
              <a:sym typeface="Montserrat"/>
            </a:endParaRPr>
          </a:p>
        </p:txBody>
      </p:sp>
      <p:sp>
        <p:nvSpPr>
          <p:cNvPr id="575" name="Google Shape;575;p35"/>
          <p:cNvSpPr txBox="1">
            <a:spLocks noGrp="1"/>
          </p:cNvSpPr>
          <p:nvPr>
            <p:ph type="subTitle" idx="1"/>
          </p:nvPr>
        </p:nvSpPr>
        <p:spPr>
          <a:xfrm>
            <a:off x="618800" y="1568000"/>
            <a:ext cx="4324000" cy="3740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400"/>
              <a:buNone/>
              <a:defRPr sz="1867"/>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grpSp>
        <p:nvGrpSpPr>
          <p:cNvPr id="576" name="Google Shape;576;p35"/>
          <p:cNvGrpSpPr/>
          <p:nvPr/>
        </p:nvGrpSpPr>
        <p:grpSpPr>
          <a:xfrm>
            <a:off x="5875802" y="693329"/>
            <a:ext cx="4365901" cy="5126184"/>
            <a:chOff x="2746863" y="3634973"/>
            <a:chExt cx="2154795" cy="2530033"/>
          </a:xfrm>
        </p:grpSpPr>
        <p:sp>
          <p:nvSpPr>
            <p:cNvPr id="577" name="Google Shape;577;p35"/>
            <p:cNvSpPr/>
            <p:nvPr/>
          </p:nvSpPr>
          <p:spPr>
            <a:xfrm>
              <a:off x="3449905" y="4140573"/>
              <a:ext cx="60113" cy="34137"/>
            </a:xfrm>
            <a:custGeom>
              <a:avLst/>
              <a:gdLst/>
              <a:ahLst/>
              <a:cxnLst/>
              <a:rect l="l" t="t" r="r" b="b"/>
              <a:pathLst>
                <a:path w="60113" h="34137" extrusionOk="0">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78" name="Google Shape;578;p35"/>
            <p:cNvSpPr/>
            <p:nvPr/>
          </p:nvSpPr>
          <p:spPr>
            <a:xfrm>
              <a:off x="3469280" y="4097686"/>
              <a:ext cx="159614" cy="84404"/>
            </a:xfrm>
            <a:custGeom>
              <a:avLst/>
              <a:gdLst/>
              <a:ahLst/>
              <a:cxnLst/>
              <a:rect l="l" t="t" r="r" b="b"/>
              <a:pathLst>
                <a:path w="159614" h="84404" extrusionOk="0">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79" name="Google Shape;579;p35"/>
            <p:cNvSpPr/>
            <p:nvPr/>
          </p:nvSpPr>
          <p:spPr>
            <a:xfrm>
              <a:off x="2746863" y="3634973"/>
              <a:ext cx="789105" cy="494528"/>
            </a:xfrm>
            <a:custGeom>
              <a:avLst/>
              <a:gdLst/>
              <a:ahLst/>
              <a:cxnLst/>
              <a:rect l="l" t="t" r="r" b="b"/>
              <a:pathLst>
                <a:path w="789105" h="494528" extrusionOk="0">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0" name="Google Shape;580;p35"/>
            <p:cNvSpPr/>
            <p:nvPr/>
          </p:nvSpPr>
          <p:spPr>
            <a:xfrm>
              <a:off x="3385321" y="4049233"/>
              <a:ext cx="109792" cy="107024"/>
            </a:xfrm>
            <a:custGeom>
              <a:avLst/>
              <a:gdLst/>
              <a:ahLst/>
              <a:cxnLst/>
              <a:rect l="l" t="t" r="r" b="b"/>
              <a:pathLst>
                <a:path w="109792" h="107024" extrusionOk="0">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1" name="Google Shape;581;p35"/>
            <p:cNvSpPr/>
            <p:nvPr/>
          </p:nvSpPr>
          <p:spPr>
            <a:xfrm>
              <a:off x="3472048" y="4032625"/>
              <a:ext cx="34137" cy="69197"/>
            </a:xfrm>
            <a:custGeom>
              <a:avLst/>
              <a:gdLst/>
              <a:ahLst/>
              <a:cxnLst/>
              <a:rect l="l" t="t" r="r" b="b"/>
              <a:pathLst>
                <a:path w="34137" h="69197" extrusionOk="0">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2" name="Google Shape;582;p35"/>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3" name="Google Shape;583;p35"/>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4" name="Google Shape;584;p35"/>
            <p:cNvSpPr/>
            <p:nvPr/>
          </p:nvSpPr>
          <p:spPr>
            <a:xfrm>
              <a:off x="3519949" y="4126686"/>
              <a:ext cx="108945" cy="112607"/>
            </a:xfrm>
            <a:custGeom>
              <a:avLst/>
              <a:gdLst/>
              <a:ahLst/>
              <a:cxnLst/>
              <a:rect l="l" t="t" r="r" b="b"/>
              <a:pathLst>
                <a:path w="108945" h="112607" extrusionOk="0">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5" name="Google Shape;585;p35"/>
            <p:cNvSpPr/>
            <p:nvPr/>
          </p:nvSpPr>
          <p:spPr>
            <a:xfrm>
              <a:off x="3872739" y="4387677"/>
              <a:ext cx="1028919" cy="1060257"/>
            </a:xfrm>
            <a:custGeom>
              <a:avLst/>
              <a:gdLst/>
              <a:ahLst/>
              <a:cxnLst/>
              <a:rect l="l" t="t" r="r" b="b"/>
              <a:pathLst>
                <a:path w="1028919" h="1060257" extrusionOk="0">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6" name="Google Shape;586;p35"/>
            <p:cNvSpPr/>
            <p:nvPr/>
          </p:nvSpPr>
          <p:spPr>
            <a:xfrm>
              <a:off x="4276489" y="5338127"/>
              <a:ext cx="129257" cy="136817"/>
            </a:xfrm>
            <a:custGeom>
              <a:avLst/>
              <a:gdLst/>
              <a:ahLst/>
              <a:cxnLst/>
              <a:rect l="l" t="t" r="r" b="b"/>
              <a:pathLst>
                <a:path w="129257" h="136817" extrusionOk="0">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7" name="Google Shape;587;p35"/>
            <p:cNvSpPr/>
            <p:nvPr/>
          </p:nvSpPr>
          <p:spPr>
            <a:xfrm>
              <a:off x="3877913" y="5106567"/>
              <a:ext cx="526911" cy="1030590"/>
            </a:xfrm>
            <a:custGeom>
              <a:avLst/>
              <a:gdLst/>
              <a:ahLst/>
              <a:cxnLst/>
              <a:rect l="l" t="t" r="r" b="b"/>
              <a:pathLst>
                <a:path w="526911" h="1030590" extrusionOk="0">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8" name="Google Shape;588;p35"/>
            <p:cNvSpPr/>
            <p:nvPr/>
          </p:nvSpPr>
          <p:spPr>
            <a:xfrm>
              <a:off x="3820721" y="4986700"/>
              <a:ext cx="227046" cy="1178306"/>
            </a:xfrm>
            <a:custGeom>
              <a:avLst/>
              <a:gdLst/>
              <a:ahLst/>
              <a:cxnLst/>
              <a:rect l="l" t="t" r="r" b="b"/>
              <a:pathLst>
                <a:path w="227046" h="1178306" extrusionOk="0">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89" name="Google Shape;589;p35"/>
            <p:cNvSpPr/>
            <p:nvPr/>
          </p:nvSpPr>
          <p:spPr>
            <a:xfrm>
              <a:off x="4159405" y="5035418"/>
              <a:ext cx="225524" cy="228202"/>
            </a:xfrm>
            <a:custGeom>
              <a:avLst/>
              <a:gdLst/>
              <a:ahLst/>
              <a:cxnLst/>
              <a:rect l="l" t="t" r="r" b="b"/>
              <a:pathLst>
                <a:path w="225524" h="228202" extrusionOk="0">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0" name="Google Shape;590;p35"/>
            <p:cNvSpPr/>
            <p:nvPr/>
          </p:nvSpPr>
          <p:spPr>
            <a:xfrm>
              <a:off x="3557106" y="4229837"/>
              <a:ext cx="84704" cy="70350"/>
            </a:xfrm>
            <a:custGeom>
              <a:avLst/>
              <a:gdLst/>
              <a:ahLst/>
              <a:cxnLst/>
              <a:rect l="l" t="t" r="r" b="b"/>
              <a:pathLst>
                <a:path w="84704" h="70350" extrusionOk="0">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1" name="Google Shape;591;p35"/>
            <p:cNvSpPr/>
            <p:nvPr/>
          </p:nvSpPr>
          <p:spPr>
            <a:xfrm>
              <a:off x="3635353" y="4267322"/>
              <a:ext cx="152233" cy="65573"/>
            </a:xfrm>
            <a:custGeom>
              <a:avLst/>
              <a:gdLst/>
              <a:ahLst/>
              <a:cxnLst/>
              <a:rect l="l" t="t" r="r" b="b"/>
              <a:pathLst>
                <a:path w="152233" h="65573" extrusionOk="0">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2" name="Google Shape;592;p35"/>
            <p:cNvSpPr/>
            <p:nvPr/>
          </p:nvSpPr>
          <p:spPr>
            <a:xfrm>
              <a:off x="3743300" y="4195488"/>
              <a:ext cx="306820" cy="437767"/>
            </a:xfrm>
            <a:custGeom>
              <a:avLst/>
              <a:gdLst/>
              <a:ahLst/>
              <a:cxnLst/>
              <a:rect l="l" t="t" r="r" b="b"/>
              <a:pathLst>
                <a:path w="306820" h="437767" extrusionOk="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3" name="Google Shape;593;p35"/>
            <p:cNvSpPr/>
            <p:nvPr/>
          </p:nvSpPr>
          <p:spPr>
            <a:xfrm>
              <a:off x="3984477" y="4780728"/>
              <a:ext cx="315544" cy="354825"/>
            </a:xfrm>
            <a:custGeom>
              <a:avLst/>
              <a:gdLst/>
              <a:ahLst/>
              <a:cxnLst/>
              <a:rect l="l" t="t" r="r" b="b"/>
              <a:pathLst>
                <a:path w="315544" h="354825" extrusionOk="0">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4" name="Google Shape;594;p35"/>
            <p:cNvSpPr/>
            <p:nvPr/>
          </p:nvSpPr>
          <p:spPr>
            <a:xfrm>
              <a:off x="3676805" y="4522974"/>
              <a:ext cx="330977" cy="486713"/>
            </a:xfrm>
            <a:custGeom>
              <a:avLst/>
              <a:gdLst/>
              <a:ahLst/>
              <a:cxnLst/>
              <a:rect l="l" t="t" r="r" b="b"/>
              <a:pathLst>
                <a:path w="330977" h="486713" extrusionOk="0">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5" name="Google Shape;595;p35"/>
            <p:cNvSpPr/>
            <p:nvPr/>
          </p:nvSpPr>
          <p:spPr>
            <a:xfrm>
              <a:off x="3885811" y="4202389"/>
              <a:ext cx="356630" cy="300922"/>
            </a:xfrm>
            <a:custGeom>
              <a:avLst/>
              <a:gdLst/>
              <a:ahLst/>
              <a:cxnLst/>
              <a:rect l="l" t="t" r="r" b="b"/>
              <a:pathLst>
                <a:path w="356630" h="300922" extrusionOk="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6" name="Google Shape;596;p35"/>
            <p:cNvSpPr/>
            <p:nvPr/>
          </p:nvSpPr>
          <p:spPr>
            <a:xfrm>
              <a:off x="4290712" y="4362234"/>
              <a:ext cx="107653" cy="112196"/>
            </a:xfrm>
            <a:custGeom>
              <a:avLst/>
              <a:gdLst/>
              <a:ahLst/>
              <a:cxnLst/>
              <a:rect l="l" t="t" r="r" b="b"/>
              <a:pathLst>
                <a:path w="107653" h="112196" extrusionOk="0">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7" name="Google Shape;597;p35"/>
            <p:cNvSpPr/>
            <p:nvPr/>
          </p:nvSpPr>
          <p:spPr>
            <a:xfrm>
              <a:off x="4204679" y="4301110"/>
              <a:ext cx="123566" cy="187391"/>
            </a:xfrm>
            <a:custGeom>
              <a:avLst/>
              <a:gdLst/>
              <a:ahLst/>
              <a:cxnLst/>
              <a:rect l="l" t="t" r="r" b="b"/>
              <a:pathLst>
                <a:path w="123566" h="187391" extrusionOk="0">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8" name="Google Shape;598;p35"/>
            <p:cNvSpPr/>
            <p:nvPr/>
          </p:nvSpPr>
          <p:spPr>
            <a:xfrm>
              <a:off x="4383603" y="4369384"/>
              <a:ext cx="81191" cy="97459"/>
            </a:xfrm>
            <a:custGeom>
              <a:avLst/>
              <a:gdLst/>
              <a:ahLst/>
              <a:cxnLst/>
              <a:rect l="l" t="t" r="r" b="b"/>
              <a:pathLst>
                <a:path w="81191" h="97459" extrusionOk="0">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599" name="Google Shape;599;p35"/>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600" name="Google Shape;600;p35"/>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601" name="Google Shape;601;p35"/>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602" name="Google Shape;602;p35"/>
            <p:cNvSpPr/>
            <p:nvPr/>
          </p:nvSpPr>
          <p:spPr>
            <a:xfrm>
              <a:off x="4211636" y="5997614"/>
              <a:ext cx="81016" cy="33331"/>
            </a:xfrm>
            <a:custGeom>
              <a:avLst/>
              <a:gdLst/>
              <a:ahLst/>
              <a:cxnLst/>
              <a:rect l="l" t="t" r="r" b="b"/>
              <a:pathLst>
                <a:path w="81016" h="33331" extrusionOk="0">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603" name="Google Shape;603;p35"/>
            <p:cNvSpPr/>
            <p:nvPr/>
          </p:nvSpPr>
          <p:spPr>
            <a:xfrm>
              <a:off x="3411435" y="4482867"/>
              <a:ext cx="423441" cy="170418"/>
            </a:xfrm>
            <a:custGeom>
              <a:avLst/>
              <a:gdLst/>
              <a:ahLst/>
              <a:cxnLst/>
              <a:rect l="l" t="t" r="r" b="b"/>
              <a:pathLst>
                <a:path w="423441" h="170418" extrusionOk="0">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604" name="Google Shape;604;p35"/>
            <p:cNvSpPr/>
            <p:nvPr/>
          </p:nvSpPr>
          <p:spPr>
            <a:xfrm>
              <a:off x="4815383" y="6100527"/>
              <a:ext cx="52970" cy="32930"/>
            </a:xfrm>
            <a:custGeom>
              <a:avLst/>
              <a:gdLst/>
              <a:ahLst/>
              <a:cxnLst/>
              <a:rect l="l" t="t" r="r" b="b"/>
              <a:pathLst>
                <a:path w="52970" h="32930" extrusionOk="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605" name="Google Shape;605;p35"/>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sp>
          <p:nvSpPr>
            <p:cNvPr id="606" name="Google Shape;606;p35"/>
            <p:cNvSpPr/>
            <p:nvPr/>
          </p:nvSpPr>
          <p:spPr>
            <a:xfrm>
              <a:off x="4189752" y="4238735"/>
              <a:ext cx="25039" cy="20158"/>
            </a:xfrm>
            <a:custGeom>
              <a:avLst/>
              <a:gdLst/>
              <a:ahLst/>
              <a:cxnLst/>
              <a:rect l="l" t="t" r="r" b="b"/>
              <a:pathLst>
                <a:path w="25039" h="20158" extrusionOk="0">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Montserrat"/>
                <a:ea typeface="Montserrat"/>
                <a:cs typeface="Montserrat"/>
                <a:sym typeface="Montserrat"/>
              </a:endParaRPr>
            </a:p>
          </p:txBody>
        </p:sp>
      </p:grpSp>
      <p:sp>
        <p:nvSpPr>
          <p:cNvPr id="607" name="Google Shape;607;p35"/>
          <p:cNvSpPr/>
          <p:nvPr/>
        </p:nvSpPr>
        <p:spPr>
          <a:xfrm>
            <a:off x="6798777" y="142090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08" name="Google Shape;608;p35"/>
          <p:cNvSpPr/>
          <p:nvPr/>
        </p:nvSpPr>
        <p:spPr>
          <a:xfrm>
            <a:off x="6562568" y="119468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09" name="Google Shape;609;p35"/>
          <p:cNvSpPr/>
          <p:nvPr/>
        </p:nvSpPr>
        <p:spPr>
          <a:xfrm>
            <a:off x="8054881" y="206708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0" name="Google Shape;610;p35"/>
          <p:cNvSpPr/>
          <p:nvPr/>
        </p:nvSpPr>
        <p:spPr>
          <a:xfrm>
            <a:off x="8127357" y="2211248"/>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1" name="Google Shape;611;p35"/>
          <p:cNvSpPr/>
          <p:nvPr/>
        </p:nvSpPr>
        <p:spPr>
          <a:xfrm>
            <a:off x="7932753" y="300737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2" name="Google Shape;612;p35"/>
          <p:cNvSpPr/>
          <p:nvPr/>
        </p:nvSpPr>
        <p:spPr>
          <a:xfrm>
            <a:off x="9921767" y="3230245"/>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3" name="Google Shape;613;p35"/>
          <p:cNvSpPr/>
          <p:nvPr/>
        </p:nvSpPr>
        <p:spPr>
          <a:xfrm>
            <a:off x="9376453" y="400772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4" name="Google Shape;614;p35"/>
          <p:cNvSpPr/>
          <p:nvPr/>
        </p:nvSpPr>
        <p:spPr>
          <a:xfrm>
            <a:off x="8213708" y="4053661"/>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5" name="Google Shape;615;p35"/>
          <p:cNvSpPr/>
          <p:nvPr/>
        </p:nvSpPr>
        <p:spPr>
          <a:xfrm>
            <a:off x="8854697" y="4358993"/>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6" name="Google Shape;616;p35"/>
          <p:cNvSpPr/>
          <p:nvPr/>
        </p:nvSpPr>
        <p:spPr>
          <a:xfrm>
            <a:off x="9451395" y="3730597"/>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7" name="Google Shape;617;p35"/>
          <p:cNvSpPr/>
          <p:nvPr/>
        </p:nvSpPr>
        <p:spPr>
          <a:xfrm>
            <a:off x="9702503" y="3623684"/>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
        <p:nvSpPr>
          <p:cNvPr id="618" name="Google Shape;618;p35"/>
          <p:cNvSpPr/>
          <p:nvPr/>
        </p:nvSpPr>
        <p:spPr>
          <a:xfrm>
            <a:off x="7800835" y="2477980"/>
            <a:ext cx="112800" cy="112800"/>
          </a:xfrm>
          <a:prstGeom prst="ellipse">
            <a:avLst/>
          </a:prstGeom>
          <a:solidFill>
            <a:srgbClr val="0ABEF0"/>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2320176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619"/>
        <p:cNvGrpSpPr/>
        <p:nvPr/>
      </p:nvGrpSpPr>
      <p:grpSpPr>
        <a:xfrm>
          <a:off x="0" y="0"/>
          <a:ext cx="0" cy="0"/>
          <a:chOff x="0" y="0"/>
          <a:chExt cx="0" cy="0"/>
        </a:xfrm>
      </p:grpSpPr>
      <p:sp>
        <p:nvSpPr>
          <p:cNvPr id="620" name="Google Shape;620;p36"/>
          <p:cNvSpPr txBox="1">
            <a:spLocks noGrp="1"/>
          </p:cNvSpPr>
          <p:nvPr>
            <p:ph type="title"/>
          </p:nvPr>
        </p:nvSpPr>
        <p:spPr>
          <a:xfrm>
            <a:off x="618800" y="384167"/>
            <a:ext cx="3584000" cy="59446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100"/>
              <a:buFont typeface="Montserrat ExtraBold"/>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1" name="Google Shape;621;p36"/>
          <p:cNvSpPr txBox="1">
            <a:spLocks noGrp="1"/>
          </p:cNvSpPr>
          <p:nvPr>
            <p:ph type="subTitle" idx="1"/>
          </p:nvPr>
        </p:nvSpPr>
        <p:spPr>
          <a:xfrm>
            <a:off x="618800" y="2172258"/>
            <a:ext cx="3583600" cy="475818"/>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72000" tIns="72000" rIns="72000" bIns="72000" anchor="ctr" anchorCtr="0">
            <a:spAutoFit/>
          </a:bodyPr>
          <a:lstStyle>
            <a:lvl1pPr lvl="0" algn="l">
              <a:lnSpc>
                <a:spcPct val="115000"/>
              </a:lnSpc>
              <a:spcBef>
                <a:spcPts val="0"/>
              </a:spcBef>
              <a:spcAft>
                <a:spcPts val="0"/>
              </a:spcAft>
              <a:buClr>
                <a:schemeClr val="accent1"/>
              </a:buClr>
              <a:buSzPts val="1400"/>
              <a:buNone/>
              <a:defRPr sz="1867">
                <a:solidFill>
                  <a:schemeClr val="accent1"/>
                </a:solidFill>
              </a:defRPr>
            </a:lvl1pPr>
            <a:lvl2pPr lvl="1"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9pPr>
          </a:lstStyle>
          <a:p>
            <a:endParaRPr/>
          </a:p>
        </p:txBody>
      </p:sp>
      <p:sp>
        <p:nvSpPr>
          <p:cNvPr id="622" name="Google Shape;622;p36"/>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3548375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623"/>
        <p:cNvGrpSpPr/>
        <p:nvPr/>
      </p:nvGrpSpPr>
      <p:grpSpPr>
        <a:xfrm>
          <a:off x="0" y="0"/>
          <a:ext cx="0" cy="0"/>
          <a:chOff x="0" y="0"/>
          <a:chExt cx="0" cy="0"/>
        </a:xfrm>
      </p:grpSpPr>
      <p:sp>
        <p:nvSpPr>
          <p:cNvPr id="624" name="Google Shape;624;p37"/>
          <p:cNvSpPr txBox="1">
            <a:spLocks noGrp="1"/>
          </p:cNvSpPr>
          <p:nvPr>
            <p:ph type="title"/>
          </p:nvPr>
        </p:nvSpPr>
        <p:spPr>
          <a:xfrm>
            <a:off x="1428000" y="3126600"/>
            <a:ext cx="9336000" cy="6048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ctr" anchorCtr="0">
            <a:noAutofit/>
          </a:bodyPr>
          <a:lstStyle>
            <a:lvl1pPr lvl="0" algn="ctr">
              <a:lnSpc>
                <a:spcPct val="100000"/>
              </a:lnSpc>
              <a:spcBef>
                <a:spcPts val="0"/>
              </a:spcBef>
              <a:spcAft>
                <a:spcPts val="0"/>
              </a:spcAft>
              <a:buClr>
                <a:schemeClr val="dk1"/>
              </a:buClr>
              <a:buSzPts val="2100"/>
              <a:buFont typeface="Montserrat ExtraBold"/>
              <a:buNone/>
              <a:defRPr sz="28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5" name="Google Shape;625;p37"/>
          <p:cNvSpPr txBox="1">
            <a:spLocks noGrp="1"/>
          </p:cNvSpPr>
          <p:nvPr>
            <p:ph type="title" idx="2"/>
          </p:nvPr>
        </p:nvSpPr>
        <p:spPr>
          <a:xfrm>
            <a:off x="4322400" y="2559367"/>
            <a:ext cx="3547200" cy="3504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81000" tIns="81000" rIns="81000" bIns="81000" anchor="ctr" anchorCtr="0">
            <a:noAutofit/>
          </a:bodyPr>
          <a:lstStyle>
            <a:lvl1pPr lvl="0" algn="ctr">
              <a:lnSpc>
                <a:spcPct val="100000"/>
              </a:lnSpc>
              <a:spcBef>
                <a:spcPts val="0"/>
              </a:spcBef>
              <a:spcAft>
                <a:spcPts val="0"/>
              </a:spcAft>
              <a:buClr>
                <a:srgbClr val="FFFFFF"/>
              </a:buClr>
              <a:buSzPts val="1100"/>
              <a:buFont typeface="Montserrat ExtraBold"/>
              <a:buNone/>
              <a:defRPr sz="1467">
                <a:solidFill>
                  <a:srgbClr val="FFFFFF"/>
                </a:solidFill>
              </a:defRPr>
            </a:lvl1pPr>
            <a:lvl2pPr lvl="1" algn="ctr">
              <a:lnSpc>
                <a:spcPct val="100000"/>
              </a:lnSpc>
              <a:spcBef>
                <a:spcPts val="0"/>
              </a:spcBef>
              <a:spcAft>
                <a:spcPts val="0"/>
              </a:spcAft>
              <a:buClr>
                <a:srgbClr val="FFFFFF"/>
              </a:buClr>
              <a:buSzPts val="1100"/>
              <a:buNone/>
              <a:defRPr sz="1467">
                <a:solidFill>
                  <a:srgbClr val="FFFFFF"/>
                </a:solidFill>
              </a:defRPr>
            </a:lvl2pPr>
            <a:lvl3pPr lvl="2" algn="ctr">
              <a:lnSpc>
                <a:spcPct val="100000"/>
              </a:lnSpc>
              <a:spcBef>
                <a:spcPts val="0"/>
              </a:spcBef>
              <a:spcAft>
                <a:spcPts val="0"/>
              </a:spcAft>
              <a:buClr>
                <a:srgbClr val="FFFFFF"/>
              </a:buClr>
              <a:buSzPts val="1100"/>
              <a:buNone/>
              <a:defRPr sz="1467">
                <a:solidFill>
                  <a:srgbClr val="FFFFFF"/>
                </a:solidFill>
              </a:defRPr>
            </a:lvl3pPr>
            <a:lvl4pPr lvl="3" algn="ctr">
              <a:lnSpc>
                <a:spcPct val="100000"/>
              </a:lnSpc>
              <a:spcBef>
                <a:spcPts val="0"/>
              </a:spcBef>
              <a:spcAft>
                <a:spcPts val="0"/>
              </a:spcAft>
              <a:buClr>
                <a:srgbClr val="FFFFFF"/>
              </a:buClr>
              <a:buSzPts val="1100"/>
              <a:buNone/>
              <a:defRPr sz="1467">
                <a:solidFill>
                  <a:srgbClr val="FFFFFF"/>
                </a:solidFill>
              </a:defRPr>
            </a:lvl4pPr>
            <a:lvl5pPr lvl="4" algn="ctr">
              <a:lnSpc>
                <a:spcPct val="100000"/>
              </a:lnSpc>
              <a:spcBef>
                <a:spcPts val="0"/>
              </a:spcBef>
              <a:spcAft>
                <a:spcPts val="0"/>
              </a:spcAft>
              <a:buClr>
                <a:srgbClr val="FFFFFF"/>
              </a:buClr>
              <a:buSzPts val="1100"/>
              <a:buNone/>
              <a:defRPr sz="1467">
                <a:solidFill>
                  <a:srgbClr val="FFFFFF"/>
                </a:solidFill>
              </a:defRPr>
            </a:lvl5pPr>
            <a:lvl6pPr lvl="5" algn="ctr">
              <a:lnSpc>
                <a:spcPct val="100000"/>
              </a:lnSpc>
              <a:spcBef>
                <a:spcPts val="0"/>
              </a:spcBef>
              <a:spcAft>
                <a:spcPts val="0"/>
              </a:spcAft>
              <a:buClr>
                <a:srgbClr val="FFFFFF"/>
              </a:buClr>
              <a:buSzPts val="1100"/>
              <a:buNone/>
              <a:defRPr sz="1467">
                <a:solidFill>
                  <a:srgbClr val="FFFFFF"/>
                </a:solidFill>
              </a:defRPr>
            </a:lvl6pPr>
            <a:lvl7pPr lvl="6" algn="ctr">
              <a:lnSpc>
                <a:spcPct val="100000"/>
              </a:lnSpc>
              <a:spcBef>
                <a:spcPts val="0"/>
              </a:spcBef>
              <a:spcAft>
                <a:spcPts val="0"/>
              </a:spcAft>
              <a:buClr>
                <a:srgbClr val="FFFFFF"/>
              </a:buClr>
              <a:buSzPts val="1100"/>
              <a:buNone/>
              <a:defRPr sz="1467">
                <a:solidFill>
                  <a:srgbClr val="FFFFFF"/>
                </a:solidFill>
              </a:defRPr>
            </a:lvl7pPr>
            <a:lvl8pPr lvl="7" algn="ctr">
              <a:lnSpc>
                <a:spcPct val="100000"/>
              </a:lnSpc>
              <a:spcBef>
                <a:spcPts val="0"/>
              </a:spcBef>
              <a:spcAft>
                <a:spcPts val="0"/>
              </a:spcAft>
              <a:buClr>
                <a:srgbClr val="FFFFFF"/>
              </a:buClr>
              <a:buSzPts val="1100"/>
              <a:buNone/>
              <a:defRPr sz="1467">
                <a:solidFill>
                  <a:srgbClr val="FFFFFF"/>
                </a:solidFill>
              </a:defRPr>
            </a:lvl8pPr>
            <a:lvl9pPr lvl="8" algn="ctr">
              <a:lnSpc>
                <a:spcPct val="100000"/>
              </a:lnSpc>
              <a:spcBef>
                <a:spcPts val="0"/>
              </a:spcBef>
              <a:spcAft>
                <a:spcPts val="0"/>
              </a:spcAft>
              <a:buClr>
                <a:srgbClr val="FFFFFF"/>
              </a:buClr>
              <a:buSzPts val="1100"/>
              <a:buNone/>
              <a:defRPr sz="1467">
                <a:solidFill>
                  <a:srgbClr val="FFFFFF"/>
                </a:solidFill>
              </a:defRPr>
            </a:lvl9pPr>
          </a:lstStyle>
          <a:p>
            <a:endParaRPr/>
          </a:p>
        </p:txBody>
      </p:sp>
      <p:sp>
        <p:nvSpPr>
          <p:cNvPr id="626" name="Google Shape;626;p37"/>
          <p:cNvSpPr txBox="1">
            <a:spLocks noGrp="1"/>
          </p:cNvSpPr>
          <p:nvPr>
            <p:ph type="subTitle" idx="1"/>
          </p:nvPr>
        </p:nvSpPr>
        <p:spPr>
          <a:xfrm>
            <a:off x="618800" y="5967751"/>
            <a:ext cx="4404400" cy="3104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rgbClr val="FFFFFF"/>
              </a:buClr>
              <a:buSzPts val="800"/>
              <a:buNone/>
              <a:defRPr sz="1067">
                <a:solidFill>
                  <a:srgbClr val="FFFFFF"/>
                </a:solidFill>
              </a:defRPr>
            </a:lvl1pPr>
            <a:lvl2pPr lvl="1" algn="l">
              <a:lnSpc>
                <a:spcPct val="115000"/>
              </a:lnSpc>
              <a:spcBef>
                <a:spcPts val="0"/>
              </a:spcBef>
              <a:spcAft>
                <a:spcPts val="0"/>
              </a:spcAft>
              <a:buClr>
                <a:srgbClr val="FFFFFF"/>
              </a:buClr>
              <a:buSzPts val="1000"/>
              <a:buNone/>
              <a:defRPr sz="1333">
                <a:solidFill>
                  <a:srgbClr val="FFFFFF"/>
                </a:solidFill>
              </a:defRPr>
            </a:lvl2pPr>
            <a:lvl3pPr lvl="2" algn="l">
              <a:lnSpc>
                <a:spcPct val="115000"/>
              </a:lnSpc>
              <a:spcBef>
                <a:spcPts val="0"/>
              </a:spcBef>
              <a:spcAft>
                <a:spcPts val="0"/>
              </a:spcAft>
              <a:buClr>
                <a:srgbClr val="FFFFFF"/>
              </a:buClr>
              <a:buSzPts val="1000"/>
              <a:buNone/>
              <a:defRPr sz="1333">
                <a:solidFill>
                  <a:srgbClr val="FFFFFF"/>
                </a:solidFill>
              </a:defRPr>
            </a:lvl3pPr>
            <a:lvl4pPr lvl="3" algn="l">
              <a:lnSpc>
                <a:spcPct val="115000"/>
              </a:lnSpc>
              <a:spcBef>
                <a:spcPts val="0"/>
              </a:spcBef>
              <a:spcAft>
                <a:spcPts val="0"/>
              </a:spcAft>
              <a:buClr>
                <a:srgbClr val="FFFFFF"/>
              </a:buClr>
              <a:buSzPts val="1000"/>
              <a:buNone/>
              <a:defRPr sz="1333">
                <a:solidFill>
                  <a:srgbClr val="FFFFFF"/>
                </a:solidFill>
              </a:defRPr>
            </a:lvl4pPr>
            <a:lvl5pPr lvl="4" algn="l">
              <a:lnSpc>
                <a:spcPct val="115000"/>
              </a:lnSpc>
              <a:spcBef>
                <a:spcPts val="0"/>
              </a:spcBef>
              <a:spcAft>
                <a:spcPts val="0"/>
              </a:spcAft>
              <a:buClr>
                <a:srgbClr val="FFFFFF"/>
              </a:buClr>
              <a:buSzPts val="1000"/>
              <a:buNone/>
              <a:defRPr sz="1333">
                <a:solidFill>
                  <a:srgbClr val="FFFFFF"/>
                </a:solidFill>
              </a:defRPr>
            </a:lvl5pPr>
            <a:lvl6pPr lvl="5" algn="l">
              <a:lnSpc>
                <a:spcPct val="115000"/>
              </a:lnSpc>
              <a:spcBef>
                <a:spcPts val="0"/>
              </a:spcBef>
              <a:spcAft>
                <a:spcPts val="0"/>
              </a:spcAft>
              <a:buClr>
                <a:srgbClr val="FFFFFF"/>
              </a:buClr>
              <a:buSzPts val="1000"/>
              <a:buNone/>
              <a:defRPr sz="1333">
                <a:solidFill>
                  <a:srgbClr val="FFFFFF"/>
                </a:solidFill>
              </a:defRPr>
            </a:lvl6pPr>
            <a:lvl7pPr lvl="6" algn="l">
              <a:lnSpc>
                <a:spcPct val="115000"/>
              </a:lnSpc>
              <a:spcBef>
                <a:spcPts val="0"/>
              </a:spcBef>
              <a:spcAft>
                <a:spcPts val="0"/>
              </a:spcAft>
              <a:buClr>
                <a:srgbClr val="FFFFFF"/>
              </a:buClr>
              <a:buSzPts val="1000"/>
              <a:buNone/>
              <a:defRPr sz="1333">
                <a:solidFill>
                  <a:srgbClr val="FFFFFF"/>
                </a:solidFill>
              </a:defRPr>
            </a:lvl7pPr>
            <a:lvl8pPr lvl="7" algn="l">
              <a:lnSpc>
                <a:spcPct val="115000"/>
              </a:lnSpc>
              <a:spcBef>
                <a:spcPts val="0"/>
              </a:spcBef>
              <a:spcAft>
                <a:spcPts val="0"/>
              </a:spcAft>
              <a:buClr>
                <a:srgbClr val="FFFFFF"/>
              </a:buClr>
              <a:buSzPts val="1000"/>
              <a:buNone/>
              <a:defRPr sz="1333">
                <a:solidFill>
                  <a:srgbClr val="FFFFFF"/>
                </a:solidFill>
              </a:defRPr>
            </a:lvl8pPr>
            <a:lvl9pPr lvl="8" algn="l">
              <a:lnSpc>
                <a:spcPct val="115000"/>
              </a:lnSpc>
              <a:spcBef>
                <a:spcPts val="0"/>
              </a:spcBef>
              <a:spcAft>
                <a:spcPts val="0"/>
              </a:spcAft>
              <a:buClr>
                <a:srgbClr val="FFFFFF"/>
              </a:buClr>
              <a:buSzPts val="1000"/>
              <a:buNone/>
              <a:defRPr sz="1333">
                <a:solidFill>
                  <a:srgbClr val="FFFFFF"/>
                </a:solidFill>
              </a:defRPr>
            </a:lvl9pPr>
          </a:lstStyle>
          <a:p>
            <a:endParaRPr/>
          </a:p>
        </p:txBody>
      </p:sp>
      <p:sp>
        <p:nvSpPr>
          <p:cNvPr id="627" name="Google Shape;627;p37"/>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937857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chemeClr val="accent1"/>
        </a:solidFill>
        <a:effectLst/>
      </p:bgPr>
    </p:bg>
    <p:spTree>
      <p:nvGrpSpPr>
        <p:cNvPr id="1" name="Shape 628"/>
        <p:cNvGrpSpPr/>
        <p:nvPr/>
      </p:nvGrpSpPr>
      <p:grpSpPr>
        <a:xfrm>
          <a:off x="0" y="0"/>
          <a:ext cx="0" cy="0"/>
          <a:chOff x="0" y="0"/>
          <a:chExt cx="0" cy="0"/>
        </a:xfrm>
      </p:grpSpPr>
      <p:sp>
        <p:nvSpPr>
          <p:cNvPr id="629" name="Google Shape;629;p38"/>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2715880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3">
  <p:cSld name="Custom Layout 2 3">
    <p:bg>
      <p:bgPr>
        <a:solidFill>
          <a:schemeClr val="accent1"/>
        </a:solidFill>
        <a:effectLst/>
      </p:bgPr>
    </p:bg>
    <p:spTree>
      <p:nvGrpSpPr>
        <p:cNvPr id="1" name="Shape 630"/>
        <p:cNvGrpSpPr/>
        <p:nvPr/>
      </p:nvGrpSpPr>
      <p:grpSpPr>
        <a:xfrm>
          <a:off x="0" y="0"/>
          <a:ext cx="0" cy="0"/>
          <a:chOff x="0" y="0"/>
          <a:chExt cx="0" cy="0"/>
        </a:xfrm>
      </p:grpSpPr>
      <p:sp>
        <p:nvSpPr>
          <p:cNvPr id="631" name="Google Shape;631;p39"/>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632" name="Google Shape;632;p39"/>
          <p:cNvSpPr txBox="1">
            <a:spLocks noGrp="1"/>
          </p:cNvSpPr>
          <p:nvPr>
            <p:ph type="subTitle" idx="1"/>
          </p:nvPr>
        </p:nvSpPr>
        <p:spPr>
          <a:xfrm>
            <a:off x="7200200" y="5080000"/>
            <a:ext cx="4356800" cy="310400"/>
          </a:xfrm>
          <a:prstGeom prst="rect">
            <a:avLst/>
          </a:prstGeom>
          <a:noFill/>
          <a:ln>
            <a:noFill/>
          </a:ln>
        </p:spPr>
        <p:txBody>
          <a:bodyPr spcFirstLastPara="1" wrap="square" lIns="0" tIns="0" rIns="0" bIns="0" anchor="t" anchorCtr="0">
            <a:noAutofit/>
          </a:bodyPr>
          <a:lstStyle>
            <a:lvl1pPr lvl="0" algn="r">
              <a:lnSpc>
                <a:spcPct val="115000"/>
              </a:lnSpc>
              <a:spcBef>
                <a:spcPts val="0"/>
              </a:spcBef>
              <a:spcAft>
                <a:spcPts val="0"/>
              </a:spcAft>
              <a:buClr>
                <a:srgbClr val="FFFFFF"/>
              </a:buClr>
              <a:buSzPts val="1200"/>
              <a:buFont typeface="Montserrat ExtraBold"/>
              <a:buNone/>
              <a:defRPr sz="1600">
                <a:solidFill>
                  <a:srgbClr val="FFFFFF"/>
                </a:solidFill>
                <a:latin typeface="Montserrat ExtraBold"/>
                <a:ea typeface="Montserrat ExtraBold"/>
                <a:cs typeface="Montserrat ExtraBold"/>
                <a:sym typeface="Montserrat ExtraBold"/>
              </a:defRPr>
            </a:lvl1pPr>
            <a:lvl2pPr lvl="1" algn="r">
              <a:lnSpc>
                <a:spcPct val="115000"/>
              </a:lnSpc>
              <a:spcBef>
                <a:spcPts val="0"/>
              </a:spcBef>
              <a:spcAft>
                <a:spcPts val="0"/>
              </a:spcAft>
              <a:buClr>
                <a:srgbClr val="FFFFFF"/>
              </a:buClr>
              <a:buSzPts val="1200"/>
              <a:buNone/>
              <a:defRPr sz="1600">
                <a:solidFill>
                  <a:srgbClr val="FFFFFF"/>
                </a:solidFill>
              </a:defRPr>
            </a:lvl2pPr>
            <a:lvl3pPr lvl="2" algn="r">
              <a:lnSpc>
                <a:spcPct val="115000"/>
              </a:lnSpc>
              <a:spcBef>
                <a:spcPts val="0"/>
              </a:spcBef>
              <a:spcAft>
                <a:spcPts val="0"/>
              </a:spcAft>
              <a:buClr>
                <a:srgbClr val="FFFFFF"/>
              </a:buClr>
              <a:buSzPts val="1200"/>
              <a:buNone/>
              <a:defRPr sz="1600">
                <a:solidFill>
                  <a:srgbClr val="FFFFFF"/>
                </a:solidFill>
              </a:defRPr>
            </a:lvl3pPr>
            <a:lvl4pPr lvl="3" algn="r">
              <a:lnSpc>
                <a:spcPct val="115000"/>
              </a:lnSpc>
              <a:spcBef>
                <a:spcPts val="0"/>
              </a:spcBef>
              <a:spcAft>
                <a:spcPts val="0"/>
              </a:spcAft>
              <a:buClr>
                <a:srgbClr val="FFFFFF"/>
              </a:buClr>
              <a:buSzPts val="1200"/>
              <a:buNone/>
              <a:defRPr sz="1600">
                <a:solidFill>
                  <a:srgbClr val="FFFFFF"/>
                </a:solidFill>
              </a:defRPr>
            </a:lvl4pPr>
            <a:lvl5pPr lvl="4" algn="r">
              <a:lnSpc>
                <a:spcPct val="115000"/>
              </a:lnSpc>
              <a:spcBef>
                <a:spcPts val="0"/>
              </a:spcBef>
              <a:spcAft>
                <a:spcPts val="0"/>
              </a:spcAft>
              <a:buClr>
                <a:srgbClr val="FFFFFF"/>
              </a:buClr>
              <a:buSzPts val="1200"/>
              <a:buNone/>
              <a:defRPr sz="1600">
                <a:solidFill>
                  <a:srgbClr val="FFFFFF"/>
                </a:solidFill>
              </a:defRPr>
            </a:lvl5pPr>
            <a:lvl6pPr lvl="5" algn="r">
              <a:lnSpc>
                <a:spcPct val="115000"/>
              </a:lnSpc>
              <a:spcBef>
                <a:spcPts val="0"/>
              </a:spcBef>
              <a:spcAft>
                <a:spcPts val="0"/>
              </a:spcAft>
              <a:buClr>
                <a:srgbClr val="FFFFFF"/>
              </a:buClr>
              <a:buSzPts val="1200"/>
              <a:buNone/>
              <a:defRPr sz="1600">
                <a:solidFill>
                  <a:srgbClr val="FFFFFF"/>
                </a:solidFill>
              </a:defRPr>
            </a:lvl6pPr>
            <a:lvl7pPr lvl="6" algn="r">
              <a:lnSpc>
                <a:spcPct val="115000"/>
              </a:lnSpc>
              <a:spcBef>
                <a:spcPts val="0"/>
              </a:spcBef>
              <a:spcAft>
                <a:spcPts val="0"/>
              </a:spcAft>
              <a:buClr>
                <a:srgbClr val="FFFFFF"/>
              </a:buClr>
              <a:buSzPts val="1200"/>
              <a:buNone/>
              <a:defRPr sz="1600">
                <a:solidFill>
                  <a:srgbClr val="FFFFFF"/>
                </a:solidFill>
              </a:defRPr>
            </a:lvl7pPr>
            <a:lvl8pPr lvl="7" algn="r">
              <a:lnSpc>
                <a:spcPct val="115000"/>
              </a:lnSpc>
              <a:spcBef>
                <a:spcPts val="0"/>
              </a:spcBef>
              <a:spcAft>
                <a:spcPts val="0"/>
              </a:spcAft>
              <a:buClr>
                <a:srgbClr val="FFFFFF"/>
              </a:buClr>
              <a:buSzPts val="1200"/>
              <a:buNone/>
              <a:defRPr sz="1600">
                <a:solidFill>
                  <a:srgbClr val="FFFFFF"/>
                </a:solidFill>
              </a:defRPr>
            </a:lvl8pPr>
            <a:lvl9pPr lvl="8" algn="r">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33" name="Google Shape;633;p39"/>
          <p:cNvSpPr txBox="1">
            <a:spLocks noGrp="1"/>
          </p:cNvSpPr>
          <p:nvPr>
            <p:ph type="subTitle" idx="2"/>
          </p:nvPr>
        </p:nvSpPr>
        <p:spPr>
          <a:xfrm>
            <a:off x="7200200" y="5416567"/>
            <a:ext cx="4356800" cy="310400"/>
          </a:xfrm>
          <a:prstGeom prst="rect">
            <a:avLst/>
          </a:prstGeom>
          <a:noFill/>
          <a:ln>
            <a:noFill/>
          </a:ln>
        </p:spPr>
        <p:txBody>
          <a:bodyPr spcFirstLastPara="1" wrap="square" lIns="0" tIns="0" rIns="0" bIns="0" anchor="t" anchorCtr="0">
            <a:noAutofit/>
          </a:bodyPr>
          <a:lstStyle>
            <a:lvl1pPr lvl="0" algn="r">
              <a:lnSpc>
                <a:spcPct val="115000"/>
              </a:lnSpc>
              <a:spcBef>
                <a:spcPts val="0"/>
              </a:spcBef>
              <a:spcAft>
                <a:spcPts val="0"/>
              </a:spcAft>
              <a:buClr>
                <a:srgbClr val="FFFFFF"/>
              </a:buClr>
              <a:buSzPts val="1200"/>
              <a:buNone/>
              <a:defRPr sz="1600">
                <a:solidFill>
                  <a:srgbClr val="FFFFFF"/>
                </a:solidFill>
              </a:defRPr>
            </a:lvl1pPr>
            <a:lvl2pPr lvl="1" algn="r">
              <a:lnSpc>
                <a:spcPct val="115000"/>
              </a:lnSpc>
              <a:spcBef>
                <a:spcPts val="0"/>
              </a:spcBef>
              <a:spcAft>
                <a:spcPts val="0"/>
              </a:spcAft>
              <a:buClr>
                <a:srgbClr val="FFFFFF"/>
              </a:buClr>
              <a:buSzPts val="1200"/>
              <a:buNone/>
              <a:defRPr sz="1600">
                <a:solidFill>
                  <a:srgbClr val="FFFFFF"/>
                </a:solidFill>
              </a:defRPr>
            </a:lvl2pPr>
            <a:lvl3pPr lvl="2" algn="r">
              <a:lnSpc>
                <a:spcPct val="115000"/>
              </a:lnSpc>
              <a:spcBef>
                <a:spcPts val="0"/>
              </a:spcBef>
              <a:spcAft>
                <a:spcPts val="0"/>
              </a:spcAft>
              <a:buClr>
                <a:srgbClr val="FFFFFF"/>
              </a:buClr>
              <a:buSzPts val="1200"/>
              <a:buNone/>
              <a:defRPr sz="1600">
                <a:solidFill>
                  <a:srgbClr val="FFFFFF"/>
                </a:solidFill>
              </a:defRPr>
            </a:lvl3pPr>
            <a:lvl4pPr lvl="3" algn="r">
              <a:lnSpc>
                <a:spcPct val="115000"/>
              </a:lnSpc>
              <a:spcBef>
                <a:spcPts val="0"/>
              </a:spcBef>
              <a:spcAft>
                <a:spcPts val="0"/>
              </a:spcAft>
              <a:buClr>
                <a:srgbClr val="FFFFFF"/>
              </a:buClr>
              <a:buSzPts val="1200"/>
              <a:buNone/>
              <a:defRPr sz="1600">
                <a:solidFill>
                  <a:srgbClr val="FFFFFF"/>
                </a:solidFill>
              </a:defRPr>
            </a:lvl4pPr>
            <a:lvl5pPr lvl="4" algn="r">
              <a:lnSpc>
                <a:spcPct val="115000"/>
              </a:lnSpc>
              <a:spcBef>
                <a:spcPts val="0"/>
              </a:spcBef>
              <a:spcAft>
                <a:spcPts val="0"/>
              </a:spcAft>
              <a:buClr>
                <a:srgbClr val="FFFFFF"/>
              </a:buClr>
              <a:buSzPts val="1200"/>
              <a:buNone/>
              <a:defRPr sz="1600">
                <a:solidFill>
                  <a:srgbClr val="FFFFFF"/>
                </a:solidFill>
              </a:defRPr>
            </a:lvl5pPr>
            <a:lvl6pPr lvl="5" algn="r">
              <a:lnSpc>
                <a:spcPct val="115000"/>
              </a:lnSpc>
              <a:spcBef>
                <a:spcPts val="0"/>
              </a:spcBef>
              <a:spcAft>
                <a:spcPts val="0"/>
              </a:spcAft>
              <a:buClr>
                <a:srgbClr val="FFFFFF"/>
              </a:buClr>
              <a:buSzPts val="1200"/>
              <a:buNone/>
              <a:defRPr sz="1600">
                <a:solidFill>
                  <a:srgbClr val="FFFFFF"/>
                </a:solidFill>
              </a:defRPr>
            </a:lvl6pPr>
            <a:lvl7pPr lvl="6" algn="r">
              <a:lnSpc>
                <a:spcPct val="115000"/>
              </a:lnSpc>
              <a:spcBef>
                <a:spcPts val="0"/>
              </a:spcBef>
              <a:spcAft>
                <a:spcPts val="0"/>
              </a:spcAft>
              <a:buClr>
                <a:srgbClr val="FFFFFF"/>
              </a:buClr>
              <a:buSzPts val="1200"/>
              <a:buNone/>
              <a:defRPr sz="1600">
                <a:solidFill>
                  <a:srgbClr val="FFFFFF"/>
                </a:solidFill>
              </a:defRPr>
            </a:lvl7pPr>
            <a:lvl8pPr lvl="7" algn="r">
              <a:lnSpc>
                <a:spcPct val="115000"/>
              </a:lnSpc>
              <a:spcBef>
                <a:spcPts val="0"/>
              </a:spcBef>
              <a:spcAft>
                <a:spcPts val="0"/>
              </a:spcAft>
              <a:buClr>
                <a:srgbClr val="FFFFFF"/>
              </a:buClr>
              <a:buSzPts val="1200"/>
              <a:buNone/>
              <a:defRPr sz="1600">
                <a:solidFill>
                  <a:srgbClr val="FFFFFF"/>
                </a:solidFill>
              </a:defRPr>
            </a:lvl8pPr>
            <a:lvl9pPr lvl="8" algn="r">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34" name="Google Shape;634;p39"/>
          <p:cNvSpPr txBox="1">
            <a:spLocks noGrp="1"/>
          </p:cNvSpPr>
          <p:nvPr>
            <p:ph type="title"/>
          </p:nvPr>
        </p:nvSpPr>
        <p:spPr>
          <a:xfrm>
            <a:off x="5238600" y="1708167"/>
            <a:ext cx="63184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ctr" anchorCtr="0">
            <a:normAutofit/>
          </a:bodyPr>
          <a:lstStyle>
            <a:lvl1pPr lvl="0" algn="l">
              <a:lnSpc>
                <a:spcPct val="100000"/>
              </a:lnSpc>
              <a:spcBef>
                <a:spcPts val="0"/>
              </a:spcBef>
              <a:spcAft>
                <a:spcPts val="0"/>
              </a:spcAft>
              <a:buClr>
                <a:schemeClr val="dk1"/>
              </a:buClr>
              <a:buSzPts val="2700"/>
              <a:buFont typeface="Montserrat ExtraBold"/>
              <a:buNone/>
              <a:defRPr sz="36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76522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2 2">
  <p:cSld name="Custom Layout 2 2">
    <p:bg>
      <p:bgPr>
        <a:solidFill>
          <a:schemeClr val="accent1"/>
        </a:solidFill>
        <a:effectLst/>
      </p:bgPr>
    </p:bg>
    <p:spTree>
      <p:nvGrpSpPr>
        <p:cNvPr id="1" name="Shape 635"/>
        <p:cNvGrpSpPr/>
        <p:nvPr/>
      </p:nvGrpSpPr>
      <p:grpSpPr>
        <a:xfrm>
          <a:off x="0" y="0"/>
          <a:ext cx="0" cy="0"/>
          <a:chOff x="0" y="0"/>
          <a:chExt cx="0" cy="0"/>
        </a:xfrm>
      </p:grpSpPr>
      <p:sp>
        <p:nvSpPr>
          <p:cNvPr id="636" name="Google Shape;636;p40"/>
          <p:cNvSpPr txBox="1">
            <a:spLocks noGrp="1"/>
          </p:cNvSpPr>
          <p:nvPr>
            <p:ph type="title"/>
          </p:nvPr>
        </p:nvSpPr>
        <p:spPr>
          <a:xfrm>
            <a:off x="1565267" y="1152917"/>
            <a:ext cx="8819600" cy="553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700"/>
              <a:buNone/>
              <a:defRPr sz="36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637" name="Google Shape;637;p40"/>
          <p:cNvSpPr txBox="1">
            <a:spLocks noGrp="1"/>
          </p:cNvSpPr>
          <p:nvPr>
            <p:ph type="subTitle" idx="1"/>
          </p:nvPr>
        </p:nvSpPr>
        <p:spPr>
          <a:xfrm>
            <a:off x="1565267" y="3048000"/>
            <a:ext cx="6302400" cy="554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FFFFFF"/>
              </a:buClr>
              <a:buSzPts val="2100"/>
              <a:buNone/>
              <a:defRPr>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38" name="Google Shape;638;p40"/>
          <p:cNvSpPr txBox="1">
            <a:spLocks noGrp="1"/>
          </p:cNvSpPr>
          <p:nvPr>
            <p:ph type="subTitle" idx="2"/>
          </p:nvPr>
        </p:nvSpPr>
        <p:spPr>
          <a:xfrm>
            <a:off x="1565267" y="3937000"/>
            <a:ext cx="63024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39" name="Google Shape;639;p40"/>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2092024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2 2 1 1">
  <p:cSld name="Custom Layout 2 2 1 1">
    <p:bg>
      <p:bgPr>
        <a:solidFill>
          <a:schemeClr val="accent1"/>
        </a:solidFill>
        <a:effectLst/>
      </p:bgPr>
    </p:bg>
    <p:spTree>
      <p:nvGrpSpPr>
        <p:cNvPr id="1" name="Shape 640"/>
        <p:cNvGrpSpPr/>
        <p:nvPr/>
      </p:nvGrpSpPr>
      <p:grpSpPr>
        <a:xfrm>
          <a:off x="0" y="0"/>
          <a:ext cx="0" cy="0"/>
          <a:chOff x="0" y="0"/>
          <a:chExt cx="0" cy="0"/>
        </a:xfrm>
      </p:grpSpPr>
      <p:sp>
        <p:nvSpPr>
          <p:cNvPr id="641" name="Google Shape;641;p41"/>
          <p:cNvSpPr/>
          <p:nvPr/>
        </p:nvSpPr>
        <p:spPr>
          <a:xfrm>
            <a:off x="0" y="0"/>
            <a:ext cx="41908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rgbClr val="FFFFFF"/>
              </a:solidFill>
              <a:latin typeface="Montserrat"/>
              <a:ea typeface="Montserrat"/>
              <a:cs typeface="Montserrat"/>
              <a:sym typeface="Montserrat"/>
            </a:endParaRPr>
          </a:p>
        </p:txBody>
      </p:sp>
      <p:cxnSp>
        <p:nvCxnSpPr>
          <p:cNvPr id="642" name="Google Shape;642;p41"/>
          <p:cNvCxnSpPr/>
          <p:nvPr/>
        </p:nvCxnSpPr>
        <p:spPr>
          <a:xfrm>
            <a:off x="4191000" y="0"/>
            <a:ext cx="0" cy="6858000"/>
          </a:xfrm>
          <a:prstGeom prst="straightConnector1">
            <a:avLst/>
          </a:prstGeom>
          <a:noFill/>
          <a:ln w="25400" cap="flat" cmpd="sng">
            <a:solidFill>
              <a:srgbClr val="000000"/>
            </a:solidFill>
            <a:prstDash val="solid"/>
            <a:miter lim="800000"/>
            <a:headEnd type="none" w="sm" len="sm"/>
            <a:tailEnd type="none" w="sm" len="sm"/>
          </a:ln>
        </p:spPr>
      </p:cxnSp>
      <p:sp>
        <p:nvSpPr>
          <p:cNvPr id="643" name="Google Shape;643;p41"/>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
        <p:nvSpPr>
          <p:cNvPr id="644" name="Google Shape;644;p41"/>
          <p:cNvSpPr txBox="1">
            <a:spLocks noGrp="1"/>
          </p:cNvSpPr>
          <p:nvPr>
            <p:ph type="subTitle" idx="1"/>
          </p:nvPr>
        </p:nvSpPr>
        <p:spPr>
          <a:xfrm>
            <a:off x="618800" y="5337900"/>
            <a:ext cx="30528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45" name="Google Shape;645;p41"/>
          <p:cNvSpPr txBox="1">
            <a:spLocks noGrp="1"/>
          </p:cNvSpPr>
          <p:nvPr>
            <p:ph type="title"/>
          </p:nvPr>
        </p:nvSpPr>
        <p:spPr>
          <a:xfrm>
            <a:off x="618803" y="2003435"/>
            <a:ext cx="4627600"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6" name="Google Shape;646;p41"/>
          <p:cNvSpPr txBox="1">
            <a:spLocks noGrp="1"/>
          </p:cNvSpPr>
          <p:nvPr>
            <p:ph type="subTitle" idx="2"/>
          </p:nvPr>
        </p:nvSpPr>
        <p:spPr>
          <a:xfrm>
            <a:off x="618800" y="1562100"/>
            <a:ext cx="30528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None/>
              <a:defRPr sz="1600" b="1">
                <a:solidFill>
                  <a:schemeClr val="accent1"/>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47" name="Google Shape;647;p41"/>
          <p:cNvSpPr txBox="1">
            <a:spLocks noGrp="1"/>
          </p:cNvSpPr>
          <p:nvPr>
            <p:ph type="sldNum" idx="3"/>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2016801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2 1">
  <p:cSld name="Custom Layout 2 1">
    <p:bg>
      <p:bgPr>
        <a:solidFill>
          <a:schemeClr val="accent2"/>
        </a:solidFill>
        <a:effectLst/>
      </p:bgPr>
    </p:bg>
    <p:spTree>
      <p:nvGrpSpPr>
        <p:cNvPr id="1" name="Shape 648"/>
        <p:cNvGrpSpPr/>
        <p:nvPr/>
      </p:nvGrpSpPr>
      <p:grpSpPr>
        <a:xfrm>
          <a:off x="0" y="0"/>
          <a:ext cx="0" cy="0"/>
          <a:chOff x="0" y="0"/>
          <a:chExt cx="0" cy="0"/>
        </a:xfrm>
      </p:grpSpPr>
      <p:sp>
        <p:nvSpPr>
          <p:cNvPr id="649" name="Google Shape;649;p42"/>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2681197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2 1 1">
  <p:cSld name="Custom Layout 2 1 1">
    <p:bg>
      <p:bgPr>
        <a:solidFill>
          <a:schemeClr val="accent3"/>
        </a:solidFill>
        <a:effectLst/>
      </p:bgPr>
    </p:bg>
    <p:spTree>
      <p:nvGrpSpPr>
        <p:cNvPr id="1" name="Shape 650"/>
        <p:cNvGrpSpPr/>
        <p:nvPr/>
      </p:nvGrpSpPr>
      <p:grpSpPr>
        <a:xfrm>
          <a:off x="0" y="0"/>
          <a:ext cx="0" cy="0"/>
          <a:chOff x="0" y="0"/>
          <a:chExt cx="0" cy="0"/>
        </a:xfrm>
      </p:grpSpPr>
      <p:sp>
        <p:nvSpPr>
          <p:cNvPr id="651" name="Google Shape;651;p43"/>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204579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137C-1244-FE40-A3B6-4FC5CA59A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6B168-3E44-684F-B2DC-ADA0617EC4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CDDFF-CF78-E14B-A818-50F59FB10C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F473-22FE-9349-9B69-228550B95935}"/>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6" name="Footer Placeholder 5">
            <a:extLst>
              <a:ext uri="{FF2B5EF4-FFF2-40B4-BE49-F238E27FC236}">
                <a16:creationId xmlns:a16="http://schemas.microsoft.com/office/drawing/2014/main" id="{661C8BC7-6E8A-594E-A2DF-DF90427082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EE18E4-1122-9845-B629-884A2BF3E53D}"/>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728359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1 1 2">
  <p:cSld name="Custom Layout 2 1 1 2">
    <p:bg>
      <p:bgPr>
        <a:solidFill>
          <a:schemeClr val="accent3"/>
        </a:solidFill>
        <a:effectLst/>
      </p:bgPr>
    </p:bg>
    <p:spTree>
      <p:nvGrpSpPr>
        <p:cNvPr id="1" name="Shape 652"/>
        <p:cNvGrpSpPr/>
        <p:nvPr/>
      </p:nvGrpSpPr>
      <p:grpSpPr>
        <a:xfrm>
          <a:off x="0" y="0"/>
          <a:ext cx="0" cy="0"/>
          <a:chOff x="0" y="0"/>
          <a:chExt cx="0" cy="0"/>
        </a:xfrm>
      </p:grpSpPr>
      <p:sp>
        <p:nvSpPr>
          <p:cNvPr id="653" name="Google Shape;653;p44"/>
          <p:cNvSpPr txBox="1">
            <a:spLocks noGrp="1"/>
          </p:cNvSpPr>
          <p:nvPr>
            <p:ph type="title"/>
          </p:nvPr>
        </p:nvSpPr>
        <p:spPr>
          <a:xfrm>
            <a:off x="618808" y="2003425"/>
            <a:ext cx="6302400"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4" name="Google Shape;654;p44"/>
          <p:cNvSpPr txBox="1">
            <a:spLocks noGrp="1"/>
          </p:cNvSpPr>
          <p:nvPr>
            <p:ph type="subTitle" idx="1"/>
          </p:nvPr>
        </p:nvSpPr>
        <p:spPr>
          <a:xfrm>
            <a:off x="618800" y="1562100"/>
            <a:ext cx="44044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55" name="Google Shape;655;p44"/>
          <p:cNvSpPr txBox="1">
            <a:spLocks noGrp="1"/>
          </p:cNvSpPr>
          <p:nvPr>
            <p:ph type="subTitle" idx="2"/>
          </p:nvPr>
        </p:nvSpPr>
        <p:spPr>
          <a:xfrm>
            <a:off x="618800" y="4640733"/>
            <a:ext cx="44928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56" name="Google Shape;656;p44"/>
          <p:cNvSpPr txBox="1">
            <a:spLocks noGrp="1"/>
          </p:cNvSpPr>
          <p:nvPr>
            <p:ph type="subTitle" idx="3"/>
          </p:nvPr>
        </p:nvSpPr>
        <p:spPr>
          <a:xfrm>
            <a:off x="618800" y="5295900"/>
            <a:ext cx="44928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800"/>
              <a:buFont typeface="Montserrat ExtraBold"/>
              <a:buNone/>
              <a:defRPr sz="1067">
                <a:latin typeface="Montserrat ExtraBold"/>
                <a:ea typeface="Montserrat ExtraBold"/>
                <a:cs typeface="Montserrat ExtraBold"/>
                <a:sym typeface="Montserrat ExtraBold"/>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57" name="Google Shape;657;p44"/>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1846162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2 1 1 1">
  <p:cSld name="Custom Layout 2 1 1 1">
    <p:bg>
      <p:bgPr>
        <a:solidFill>
          <a:schemeClr val="accent4"/>
        </a:solidFill>
        <a:effectLst/>
      </p:bgPr>
    </p:bg>
    <p:spTree>
      <p:nvGrpSpPr>
        <p:cNvPr id="1" name="Shape 658"/>
        <p:cNvGrpSpPr/>
        <p:nvPr/>
      </p:nvGrpSpPr>
      <p:grpSpPr>
        <a:xfrm>
          <a:off x="0" y="0"/>
          <a:ext cx="0" cy="0"/>
          <a:chOff x="0" y="0"/>
          <a:chExt cx="0" cy="0"/>
        </a:xfrm>
      </p:grpSpPr>
      <p:sp>
        <p:nvSpPr>
          <p:cNvPr id="659" name="Google Shape;659;p45"/>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298265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3">
  <p:cSld name="Title slide 3">
    <p:bg>
      <p:bgPr>
        <a:solidFill>
          <a:srgbClr val="FFFFFF"/>
        </a:solidFill>
        <a:effectLst/>
      </p:bgPr>
    </p:bg>
    <p:spTree>
      <p:nvGrpSpPr>
        <p:cNvPr id="1" name="Shape 660"/>
        <p:cNvGrpSpPr/>
        <p:nvPr/>
      </p:nvGrpSpPr>
      <p:grpSpPr>
        <a:xfrm>
          <a:off x="0" y="0"/>
          <a:ext cx="0" cy="0"/>
          <a:chOff x="0" y="0"/>
          <a:chExt cx="0" cy="0"/>
        </a:xfrm>
      </p:grpSpPr>
      <p:sp>
        <p:nvSpPr>
          <p:cNvPr id="661" name="Google Shape;661;p46"/>
          <p:cNvSpPr txBox="1">
            <a:spLocks noGrp="1"/>
          </p:cNvSpPr>
          <p:nvPr>
            <p:ph type="subTitle" idx="1"/>
          </p:nvPr>
        </p:nvSpPr>
        <p:spPr>
          <a:xfrm>
            <a:off x="618800" y="356853"/>
            <a:ext cx="3583600" cy="405029"/>
          </a:xfrm>
          <a:prstGeom prst="rect">
            <a:avLst/>
          </a:prstGeom>
          <a:solidFill>
            <a:schemeClr val="accent1"/>
          </a:solidFill>
          <a:ln w="28575" cap="flat" cmpd="sng">
            <a:solidFill>
              <a:srgbClr val="000000"/>
            </a:solidFill>
            <a:prstDash val="solid"/>
            <a:round/>
            <a:headEnd type="none" w="sm" len="sm"/>
            <a:tailEnd type="none" w="sm" len="sm"/>
          </a:ln>
        </p:spPr>
        <p:txBody>
          <a:bodyPr spcFirstLastPara="1" wrap="square" lIns="72000" tIns="72000" rIns="72000" bIns="72000" anchor="ctr" anchorCtr="0">
            <a:spAutoFit/>
          </a:bodyPr>
          <a:lstStyle>
            <a:lvl1pPr lvl="0" algn="l">
              <a:lnSpc>
                <a:spcPct val="115000"/>
              </a:lnSpc>
              <a:spcBef>
                <a:spcPts val="0"/>
              </a:spcBef>
              <a:spcAft>
                <a:spcPts val="0"/>
              </a:spcAft>
              <a:buClr>
                <a:srgbClr val="FFFFFF"/>
              </a:buClr>
              <a:buSzPts val="1100"/>
              <a:buFont typeface="Montserrat ExtraBold"/>
              <a:buNone/>
              <a:defRPr sz="1467">
                <a:solidFill>
                  <a:srgbClr val="FFFFFF"/>
                </a:solidFill>
                <a:latin typeface="Montserrat ExtraBold"/>
                <a:ea typeface="Montserrat ExtraBold"/>
                <a:cs typeface="Montserrat ExtraBold"/>
                <a:sym typeface="Montserrat ExtraBold"/>
              </a:defRPr>
            </a:lvl1pPr>
            <a:lvl2pPr lvl="1"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9pPr>
          </a:lstStyle>
          <a:p>
            <a:endParaRPr/>
          </a:p>
        </p:txBody>
      </p:sp>
      <p:sp>
        <p:nvSpPr>
          <p:cNvPr id="662" name="Google Shape;662;p46"/>
          <p:cNvSpPr txBox="1">
            <a:spLocks noGrp="1"/>
          </p:cNvSpPr>
          <p:nvPr>
            <p:ph type="subTitle" idx="2"/>
          </p:nvPr>
        </p:nvSpPr>
        <p:spPr>
          <a:xfrm>
            <a:off x="618800" y="2095367"/>
            <a:ext cx="5402800" cy="3894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663" name="Google Shape;663;p46"/>
          <p:cNvSpPr txBox="1">
            <a:spLocks noGrp="1"/>
          </p:cNvSpPr>
          <p:nvPr>
            <p:ph type="subTitle" idx="3"/>
          </p:nvPr>
        </p:nvSpPr>
        <p:spPr>
          <a:xfrm>
            <a:off x="618800" y="1505819"/>
            <a:ext cx="3583600" cy="405029"/>
          </a:xfrm>
          <a:prstGeom prst="rect">
            <a:avLst/>
          </a:prstGeom>
          <a:noFill/>
          <a:ln w="28575" cap="flat" cmpd="sng">
            <a:solidFill>
              <a:srgbClr val="000000"/>
            </a:solidFill>
            <a:prstDash val="solid"/>
            <a:round/>
            <a:headEnd type="none" w="sm" len="sm"/>
            <a:tailEnd type="none" w="sm" len="sm"/>
          </a:ln>
        </p:spPr>
        <p:txBody>
          <a:bodyPr spcFirstLastPara="1" wrap="square" lIns="72000" tIns="72000" rIns="72000" bIns="72000" anchor="ctr" anchorCtr="0">
            <a:spAutoFit/>
          </a:bodyPr>
          <a:lstStyle>
            <a:lvl1pPr lvl="0"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1pPr>
            <a:lvl2pPr lvl="1"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9pPr>
          </a:lstStyle>
          <a:p>
            <a:endParaRPr/>
          </a:p>
        </p:txBody>
      </p:sp>
      <p:sp>
        <p:nvSpPr>
          <p:cNvPr id="664" name="Google Shape;664;p46"/>
          <p:cNvSpPr txBox="1">
            <a:spLocks noGrp="1"/>
          </p:cNvSpPr>
          <p:nvPr>
            <p:ph type="subTitle" idx="4"/>
          </p:nvPr>
        </p:nvSpPr>
        <p:spPr>
          <a:xfrm>
            <a:off x="6172233" y="2095367"/>
            <a:ext cx="5402800" cy="3894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665" name="Google Shape;665;p46"/>
          <p:cNvSpPr txBox="1">
            <a:spLocks noGrp="1"/>
          </p:cNvSpPr>
          <p:nvPr>
            <p:ph type="subTitle" idx="5"/>
          </p:nvPr>
        </p:nvSpPr>
        <p:spPr>
          <a:xfrm>
            <a:off x="6172233" y="1505819"/>
            <a:ext cx="3583600" cy="405029"/>
          </a:xfrm>
          <a:prstGeom prst="rect">
            <a:avLst/>
          </a:prstGeom>
          <a:noFill/>
          <a:ln w="28575" cap="flat" cmpd="sng">
            <a:solidFill>
              <a:srgbClr val="000000"/>
            </a:solidFill>
            <a:prstDash val="solid"/>
            <a:round/>
            <a:headEnd type="none" w="sm" len="sm"/>
            <a:tailEnd type="none" w="sm" len="sm"/>
          </a:ln>
        </p:spPr>
        <p:txBody>
          <a:bodyPr spcFirstLastPara="1" wrap="square" lIns="72000" tIns="72000" rIns="72000" bIns="72000" anchor="ctr" anchorCtr="0">
            <a:spAutoFit/>
          </a:bodyPr>
          <a:lstStyle>
            <a:lvl1pPr lvl="0"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1pPr>
            <a:lvl2pPr lvl="1"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9pPr>
          </a:lstStyle>
          <a:p>
            <a:endParaRPr/>
          </a:p>
        </p:txBody>
      </p:sp>
      <p:sp>
        <p:nvSpPr>
          <p:cNvPr id="666" name="Google Shape;666;p46"/>
          <p:cNvSpPr txBox="1">
            <a:spLocks noGrp="1"/>
          </p:cNvSpPr>
          <p:nvPr>
            <p:ph type="title"/>
          </p:nvPr>
        </p:nvSpPr>
        <p:spPr>
          <a:xfrm>
            <a:off x="618800" y="910451"/>
            <a:ext cx="88196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Montserrat"/>
                <a:ea typeface="Montserrat"/>
                <a:cs typeface="Montserrat"/>
                <a:sym typeface="Montserrat"/>
              </a:defRPr>
            </a:lvl2pPr>
            <a:lvl3pPr lvl="2" algn="l">
              <a:lnSpc>
                <a:spcPct val="100000"/>
              </a:lnSpc>
              <a:spcBef>
                <a:spcPts val="0"/>
              </a:spcBef>
              <a:spcAft>
                <a:spcPts val="0"/>
              </a:spcAft>
              <a:buSzPts val="2800"/>
              <a:buNone/>
              <a:defRPr>
                <a:latin typeface="Montserrat"/>
                <a:ea typeface="Montserrat"/>
                <a:cs typeface="Montserrat"/>
                <a:sym typeface="Montserrat"/>
              </a:defRPr>
            </a:lvl3pPr>
            <a:lvl4pPr lvl="3" algn="l">
              <a:lnSpc>
                <a:spcPct val="100000"/>
              </a:lnSpc>
              <a:spcBef>
                <a:spcPts val="0"/>
              </a:spcBef>
              <a:spcAft>
                <a:spcPts val="0"/>
              </a:spcAft>
              <a:buSzPts val="2800"/>
              <a:buNone/>
              <a:defRPr>
                <a:latin typeface="Montserrat"/>
                <a:ea typeface="Montserrat"/>
                <a:cs typeface="Montserrat"/>
                <a:sym typeface="Montserrat"/>
              </a:defRPr>
            </a:lvl4pPr>
            <a:lvl5pPr lvl="4" algn="l">
              <a:lnSpc>
                <a:spcPct val="100000"/>
              </a:lnSpc>
              <a:spcBef>
                <a:spcPts val="0"/>
              </a:spcBef>
              <a:spcAft>
                <a:spcPts val="0"/>
              </a:spcAft>
              <a:buSzPts val="2800"/>
              <a:buNone/>
              <a:defRPr>
                <a:latin typeface="Montserrat"/>
                <a:ea typeface="Montserrat"/>
                <a:cs typeface="Montserrat"/>
                <a:sym typeface="Montserrat"/>
              </a:defRPr>
            </a:lvl5pPr>
            <a:lvl6pPr lvl="5" algn="l">
              <a:lnSpc>
                <a:spcPct val="100000"/>
              </a:lnSpc>
              <a:spcBef>
                <a:spcPts val="0"/>
              </a:spcBef>
              <a:spcAft>
                <a:spcPts val="0"/>
              </a:spcAft>
              <a:buSzPts val="2800"/>
              <a:buNone/>
              <a:defRPr>
                <a:latin typeface="Montserrat"/>
                <a:ea typeface="Montserrat"/>
                <a:cs typeface="Montserrat"/>
                <a:sym typeface="Montserrat"/>
              </a:defRPr>
            </a:lvl6pPr>
            <a:lvl7pPr lvl="6" algn="l">
              <a:lnSpc>
                <a:spcPct val="100000"/>
              </a:lnSpc>
              <a:spcBef>
                <a:spcPts val="0"/>
              </a:spcBef>
              <a:spcAft>
                <a:spcPts val="0"/>
              </a:spcAft>
              <a:buSzPts val="2800"/>
              <a:buNone/>
              <a:defRPr>
                <a:latin typeface="Montserrat"/>
                <a:ea typeface="Montserrat"/>
                <a:cs typeface="Montserrat"/>
                <a:sym typeface="Montserrat"/>
              </a:defRPr>
            </a:lvl7pPr>
            <a:lvl8pPr lvl="7" algn="l">
              <a:lnSpc>
                <a:spcPct val="100000"/>
              </a:lnSpc>
              <a:spcBef>
                <a:spcPts val="0"/>
              </a:spcBef>
              <a:spcAft>
                <a:spcPts val="0"/>
              </a:spcAft>
              <a:buSzPts val="2800"/>
              <a:buNone/>
              <a:defRPr>
                <a:latin typeface="Montserrat"/>
                <a:ea typeface="Montserrat"/>
                <a:cs typeface="Montserrat"/>
                <a:sym typeface="Montserrat"/>
              </a:defRPr>
            </a:lvl8pPr>
            <a:lvl9pPr lvl="8" algn="l">
              <a:lnSpc>
                <a:spcPct val="100000"/>
              </a:lnSpc>
              <a:spcBef>
                <a:spcPts val="0"/>
              </a:spcBef>
              <a:spcAft>
                <a:spcPts val="0"/>
              </a:spcAft>
              <a:buSzPts val="2800"/>
              <a:buNone/>
              <a:defRPr>
                <a:latin typeface="Montserrat"/>
                <a:ea typeface="Montserrat"/>
                <a:cs typeface="Montserrat"/>
                <a:sym typeface="Montserrat"/>
              </a:defRPr>
            </a:lvl9pPr>
          </a:lstStyle>
          <a:p>
            <a:endParaRPr/>
          </a:p>
        </p:txBody>
      </p:sp>
      <p:sp>
        <p:nvSpPr>
          <p:cNvPr id="667" name="Google Shape;667;p46"/>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1360684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0ABEF0"/>
        </a:solidFill>
        <a:effectLst/>
      </p:bgPr>
    </p:bg>
    <p:spTree>
      <p:nvGrpSpPr>
        <p:cNvPr id="1" name="Shape 668"/>
        <p:cNvGrpSpPr/>
        <p:nvPr/>
      </p:nvGrpSpPr>
      <p:grpSpPr>
        <a:xfrm>
          <a:off x="0" y="0"/>
          <a:ext cx="0" cy="0"/>
          <a:chOff x="0" y="0"/>
          <a:chExt cx="0" cy="0"/>
        </a:xfrm>
      </p:grpSpPr>
      <p:sp>
        <p:nvSpPr>
          <p:cNvPr id="669" name="Google Shape;669;p47"/>
          <p:cNvSpPr/>
          <p:nvPr/>
        </p:nvSpPr>
        <p:spPr>
          <a:xfrm>
            <a:off x="0" y="-10633"/>
            <a:ext cx="12192000" cy="6868800"/>
          </a:xfrm>
          <a:prstGeom prst="rect">
            <a:avLst/>
          </a:prstGeom>
          <a:solidFill>
            <a:srgbClr val="0ABEF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pic>
        <p:nvPicPr>
          <p:cNvPr id="670" name="Google Shape;670;p47"/>
          <p:cNvPicPr preferRelativeResize="0"/>
          <p:nvPr/>
        </p:nvPicPr>
        <p:blipFill rotWithShape="1">
          <a:blip r:embed="rId2">
            <a:alphaModFix/>
          </a:blip>
          <a:srcRect/>
          <a:stretch/>
        </p:blipFill>
        <p:spPr>
          <a:xfrm>
            <a:off x="5553075" y="2724167"/>
            <a:ext cx="1085851" cy="1085851"/>
          </a:xfrm>
          <a:prstGeom prst="rect">
            <a:avLst/>
          </a:prstGeom>
          <a:noFill/>
          <a:ln>
            <a:noFill/>
          </a:ln>
        </p:spPr>
      </p:pic>
      <p:sp>
        <p:nvSpPr>
          <p:cNvPr id="671" name="Google Shape;671;p47"/>
          <p:cNvSpPr txBox="1"/>
          <p:nvPr/>
        </p:nvSpPr>
        <p:spPr>
          <a:xfrm>
            <a:off x="1882707" y="3354851"/>
            <a:ext cx="1086000" cy="4552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1067"/>
              </a:spcBef>
              <a:spcAft>
                <a:spcPts val="0"/>
              </a:spcAft>
              <a:buClr>
                <a:srgbClr val="000000"/>
              </a:buClr>
              <a:buSzPts val="1200"/>
              <a:buFont typeface="Arial"/>
              <a:buNone/>
            </a:pPr>
            <a:endParaRPr sz="1600" b="0" i="0" u="none" strike="noStrike" cap="none" dirty="0">
              <a:solidFill>
                <a:srgbClr val="FFFFFF"/>
              </a:solidFill>
              <a:latin typeface="Montserrat ExtraBold"/>
              <a:ea typeface="Montserrat ExtraBold"/>
              <a:cs typeface="Montserrat ExtraBold"/>
              <a:sym typeface="Montserrat ExtraBold"/>
            </a:endParaRPr>
          </a:p>
        </p:txBody>
      </p:sp>
      <p:sp>
        <p:nvSpPr>
          <p:cNvPr id="672" name="Google Shape;672;p47"/>
          <p:cNvSpPr txBox="1"/>
          <p:nvPr/>
        </p:nvSpPr>
        <p:spPr>
          <a:xfrm>
            <a:off x="2968707" y="3937000"/>
            <a:ext cx="1086000" cy="4552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1067"/>
              </a:spcBef>
              <a:spcAft>
                <a:spcPts val="0"/>
              </a:spcAft>
              <a:buClr>
                <a:srgbClr val="000000"/>
              </a:buClr>
              <a:buSzPts val="1200"/>
              <a:buFont typeface="Arial"/>
              <a:buNone/>
            </a:pPr>
            <a:endParaRPr sz="1600" b="0" i="0" u="none" strike="noStrike" cap="none" dirty="0">
              <a:solidFill>
                <a:srgbClr val="FFFFFF"/>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3451713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1 2">
  <p:cSld name="Title slide 1 2">
    <p:bg>
      <p:bgPr>
        <a:solidFill>
          <a:srgbClr val="0ABEF0"/>
        </a:solidFill>
        <a:effectLst/>
      </p:bgPr>
    </p:bg>
    <p:spTree>
      <p:nvGrpSpPr>
        <p:cNvPr id="1" name="Shape 673"/>
        <p:cNvGrpSpPr/>
        <p:nvPr/>
      </p:nvGrpSpPr>
      <p:grpSpPr>
        <a:xfrm>
          <a:off x="0" y="0"/>
          <a:ext cx="0" cy="0"/>
          <a:chOff x="0" y="0"/>
          <a:chExt cx="0" cy="0"/>
        </a:xfrm>
      </p:grpSpPr>
      <p:sp>
        <p:nvSpPr>
          <p:cNvPr id="674" name="Google Shape;674;p48"/>
          <p:cNvSpPr/>
          <p:nvPr/>
        </p:nvSpPr>
        <p:spPr>
          <a:xfrm>
            <a:off x="0" y="-10633"/>
            <a:ext cx="12192000" cy="6868800"/>
          </a:xfrm>
          <a:prstGeom prst="rect">
            <a:avLst/>
          </a:prstGeom>
          <a:solidFill>
            <a:srgbClr val="0ABEF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pic>
        <p:nvPicPr>
          <p:cNvPr id="675" name="Google Shape;675;p48"/>
          <p:cNvPicPr preferRelativeResize="0"/>
          <p:nvPr/>
        </p:nvPicPr>
        <p:blipFill rotWithShape="1">
          <a:blip r:embed="rId2">
            <a:alphaModFix/>
          </a:blip>
          <a:srcRect/>
          <a:stretch/>
        </p:blipFill>
        <p:spPr>
          <a:xfrm>
            <a:off x="5553075" y="2159000"/>
            <a:ext cx="1085851" cy="1085851"/>
          </a:xfrm>
          <a:prstGeom prst="rect">
            <a:avLst/>
          </a:prstGeom>
          <a:noFill/>
          <a:ln>
            <a:noFill/>
          </a:ln>
        </p:spPr>
      </p:pic>
      <p:sp>
        <p:nvSpPr>
          <p:cNvPr id="676" name="Google Shape;676;p48"/>
          <p:cNvSpPr txBox="1"/>
          <p:nvPr/>
        </p:nvSpPr>
        <p:spPr>
          <a:xfrm>
            <a:off x="148373" y="3295384"/>
            <a:ext cx="1086000" cy="4552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1067"/>
              </a:spcBef>
              <a:spcAft>
                <a:spcPts val="0"/>
              </a:spcAft>
              <a:buClr>
                <a:srgbClr val="000000"/>
              </a:buClr>
              <a:buSzPts val="1200"/>
              <a:buFont typeface="Arial"/>
              <a:buNone/>
            </a:pPr>
            <a:endParaRPr sz="1600" b="0" i="0" u="none" strike="noStrike" cap="none" dirty="0">
              <a:solidFill>
                <a:srgbClr val="FFFFFF"/>
              </a:solidFill>
              <a:latin typeface="Montserrat ExtraBold"/>
              <a:ea typeface="Montserrat ExtraBold"/>
              <a:cs typeface="Montserrat ExtraBold"/>
              <a:sym typeface="Montserrat ExtraBold"/>
            </a:endParaRPr>
          </a:p>
        </p:txBody>
      </p:sp>
      <p:sp>
        <p:nvSpPr>
          <p:cNvPr id="677" name="Google Shape;677;p48"/>
          <p:cNvSpPr txBox="1">
            <a:spLocks noGrp="1"/>
          </p:cNvSpPr>
          <p:nvPr>
            <p:ph type="subTitle" idx="1"/>
          </p:nvPr>
        </p:nvSpPr>
        <p:spPr>
          <a:xfrm>
            <a:off x="4590600" y="4010600"/>
            <a:ext cx="3010800" cy="3168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0" tIns="0" rIns="0" bIns="0" anchor="ctr" anchorCtr="0">
            <a:normAutofit/>
          </a:bodyPr>
          <a:lstStyle>
            <a:lvl1pPr lvl="0" algn="ctr">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1pPr>
            <a:lvl2pPr lvl="1"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9pPr>
          </a:lstStyle>
          <a:p>
            <a:endParaRPr/>
          </a:p>
        </p:txBody>
      </p:sp>
      <p:sp>
        <p:nvSpPr>
          <p:cNvPr id="678" name="Google Shape;678;p48"/>
          <p:cNvSpPr txBox="1">
            <a:spLocks noGrp="1"/>
          </p:cNvSpPr>
          <p:nvPr>
            <p:ph type="subTitle" idx="2"/>
          </p:nvPr>
        </p:nvSpPr>
        <p:spPr>
          <a:xfrm>
            <a:off x="3553400" y="4497433"/>
            <a:ext cx="5085200" cy="4552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1100"/>
              <a:buNone/>
              <a:defRPr sz="1467"/>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679" name="Google Shape;679;p48"/>
          <p:cNvSpPr txBox="1"/>
          <p:nvPr/>
        </p:nvSpPr>
        <p:spPr>
          <a:xfrm>
            <a:off x="2968707" y="3937000"/>
            <a:ext cx="1086000" cy="4552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1067"/>
              </a:spcBef>
              <a:spcAft>
                <a:spcPts val="0"/>
              </a:spcAft>
              <a:buClr>
                <a:srgbClr val="000000"/>
              </a:buClr>
              <a:buSzPts val="1200"/>
              <a:buFont typeface="Arial"/>
              <a:buNone/>
            </a:pPr>
            <a:endParaRPr sz="1600" b="0" i="0" u="none" strike="noStrike" cap="none" dirty="0">
              <a:solidFill>
                <a:srgbClr val="FFFFFF"/>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4074467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1">
  <p:cSld name="Title slide 1 1">
    <p:bg>
      <p:bgPr>
        <a:solidFill>
          <a:srgbClr val="0ABEF0"/>
        </a:solidFill>
        <a:effectLst/>
      </p:bgPr>
    </p:bg>
    <p:spTree>
      <p:nvGrpSpPr>
        <p:cNvPr id="1" name="Shape 680"/>
        <p:cNvGrpSpPr/>
        <p:nvPr/>
      </p:nvGrpSpPr>
      <p:grpSpPr>
        <a:xfrm>
          <a:off x="0" y="0"/>
          <a:ext cx="0" cy="0"/>
          <a:chOff x="0" y="0"/>
          <a:chExt cx="0" cy="0"/>
        </a:xfrm>
      </p:grpSpPr>
      <p:sp>
        <p:nvSpPr>
          <p:cNvPr id="681" name="Google Shape;681;p49"/>
          <p:cNvSpPr/>
          <p:nvPr/>
        </p:nvSpPr>
        <p:spPr>
          <a:xfrm>
            <a:off x="0" y="-10633"/>
            <a:ext cx="12192000" cy="6868800"/>
          </a:xfrm>
          <a:prstGeom prst="rect">
            <a:avLst/>
          </a:prstGeom>
          <a:solidFill>
            <a:srgbClr val="0ABEF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sp>
        <p:nvSpPr>
          <p:cNvPr id="682" name="Google Shape;682;p49"/>
          <p:cNvSpPr txBox="1"/>
          <p:nvPr/>
        </p:nvSpPr>
        <p:spPr>
          <a:xfrm>
            <a:off x="1882707" y="3354851"/>
            <a:ext cx="1086000" cy="4552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1067"/>
              </a:spcBef>
              <a:spcAft>
                <a:spcPts val="0"/>
              </a:spcAft>
              <a:buClr>
                <a:srgbClr val="000000"/>
              </a:buClr>
              <a:buSzPts val="1200"/>
              <a:buFont typeface="Arial"/>
              <a:buNone/>
            </a:pPr>
            <a:endParaRPr sz="1600" b="0" i="0" u="none" strike="noStrike" cap="none" dirty="0">
              <a:solidFill>
                <a:srgbClr val="FFFFFF"/>
              </a:solidFill>
              <a:latin typeface="Montserrat ExtraBold"/>
              <a:ea typeface="Montserrat ExtraBold"/>
              <a:cs typeface="Montserrat ExtraBold"/>
              <a:sym typeface="Montserrat ExtraBold"/>
            </a:endParaRPr>
          </a:p>
        </p:txBody>
      </p:sp>
      <p:sp>
        <p:nvSpPr>
          <p:cNvPr id="683" name="Google Shape;683;p49"/>
          <p:cNvSpPr txBox="1"/>
          <p:nvPr/>
        </p:nvSpPr>
        <p:spPr>
          <a:xfrm>
            <a:off x="-472507" y="4429125"/>
            <a:ext cx="5796400" cy="270000"/>
          </a:xfrm>
          <a:prstGeom prst="rect">
            <a:avLst/>
          </a:prstGeom>
          <a:noFill/>
          <a:ln>
            <a:noFill/>
          </a:ln>
        </p:spPr>
        <p:txBody>
          <a:bodyPr spcFirstLastPara="1" wrap="square" lIns="0" tIns="0" rIns="0" bIns="0" anchor="ctr" anchorCtr="0">
            <a:normAutofit fontScale="85000" lnSpcReduction="20000"/>
          </a:bodyPr>
          <a:lstStyle/>
          <a:p>
            <a:pPr marL="0" marR="0" lvl="0" indent="0" algn="ctr" rtl="0">
              <a:lnSpc>
                <a:spcPct val="90000"/>
              </a:lnSpc>
              <a:spcBef>
                <a:spcPts val="1067"/>
              </a:spcBef>
              <a:spcAft>
                <a:spcPts val="0"/>
              </a:spcAft>
              <a:buClr>
                <a:srgbClr val="000000"/>
              </a:buClr>
              <a:buSzPct val="100000"/>
              <a:buFont typeface="Arial"/>
              <a:buNone/>
            </a:pPr>
            <a:endParaRPr sz="1467" b="0" i="0" u="none" strike="noStrike" cap="none" dirty="0">
              <a:solidFill>
                <a:srgbClr val="000000"/>
              </a:solidFill>
              <a:latin typeface="Montserrat"/>
              <a:ea typeface="Montserrat"/>
              <a:cs typeface="Montserrat"/>
              <a:sym typeface="Montserrat"/>
            </a:endParaRPr>
          </a:p>
        </p:txBody>
      </p:sp>
      <p:pic>
        <p:nvPicPr>
          <p:cNvPr id="684" name="Google Shape;684;p49"/>
          <p:cNvPicPr preferRelativeResize="0"/>
          <p:nvPr/>
        </p:nvPicPr>
        <p:blipFill rotWithShape="1">
          <a:blip r:embed="rId2">
            <a:alphaModFix/>
          </a:blip>
          <a:srcRect/>
          <a:stretch/>
        </p:blipFill>
        <p:spPr>
          <a:xfrm>
            <a:off x="1419226" y="2724151"/>
            <a:ext cx="1085849" cy="1085851"/>
          </a:xfrm>
          <a:prstGeom prst="rect">
            <a:avLst/>
          </a:prstGeom>
          <a:noFill/>
          <a:ln>
            <a:noFill/>
          </a:ln>
        </p:spPr>
      </p:pic>
      <p:sp>
        <p:nvSpPr>
          <p:cNvPr id="685" name="Google Shape;685;p49"/>
          <p:cNvSpPr txBox="1">
            <a:spLocks noGrp="1"/>
          </p:cNvSpPr>
          <p:nvPr>
            <p:ph type="subTitle" idx="1"/>
          </p:nvPr>
        </p:nvSpPr>
        <p:spPr>
          <a:xfrm>
            <a:off x="3389533" y="1997553"/>
            <a:ext cx="2635200" cy="405029"/>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72000" tIns="72000" rIns="72000" bIns="72000" anchor="ctr" anchorCtr="0">
            <a:spAutoFit/>
          </a:bodyPr>
          <a:lstStyle>
            <a:lvl1pPr lvl="0"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1pPr>
            <a:lvl2pPr lvl="1"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9pPr>
          </a:lstStyle>
          <a:p>
            <a:endParaRPr/>
          </a:p>
        </p:txBody>
      </p:sp>
      <p:sp>
        <p:nvSpPr>
          <p:cNvPr id="686" name="Google Shape;686;p49"/>
          <p:cNvSpPr txBox="1">
            <a:spLocks noGrp="1"/>
          </p:cNvSpPr>
          <p:nvPr>
            <p:ph type="subTitle" idx="2"/>
          </p:nvPr>
        </p:nvSpPr>
        <p:spPr>
          <a:xfrm>
            <a:off x="6166267" y="1997553"/>
            <a:ext cx="2635200" cy="405029"/>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72000" tIns="72000" rIns="72000" bIns="72000" anchor="ctr" anchorCtr="0">
            <a:spAutoFit/>
          </a:bodyPr>
          <a:lstStyle>
            <a:lvl1pPr lvl="0"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1pPr>
            <a:lvl2pPr lvl="1"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9pPr>
          </a:lstStyle>
          <a:p>
            <a:endParaRPr/>
          </a:p>
        </p:txBody>
      </p:sp>
      <p:sp>
        <p:nvSpPr>
          <p:cNvPr id="687" name="Google Shape;687;p49"/>
          <p:cNvSpPr txBox="1">
            <a:spLocks noGrp="1"/>
          </p:cNvSpPr>
          <p:nvPr>
            <p:ph type="subTitle" idx="3"/>
          </p:nvPr>
        </p:nvSpPr>
        <p:spPr>
          <a:xfrm>
            <a:off x="8932333" y="1997553"/>
            <a:ext cx="2635200" cy="405029"/>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72000" tIns="72000" rIns="72000" bIns="72000" anchor="ctr" anchorCtr="0">
            <a:spAutoFit/>
          </a:bodyPr>
          <a:lstStyle>
            <a:lvl1pPr lvl="0" algn="l">
              <a:lnSpc>
                <a:spcPct val="115000"/>
              </a:lnSpc>
              <a:spcBef>
                <a:spcPts val="0"/>
              </a:spcBef>
              <a:spcAft>
                <a:spcPts val="0"/>
              </a:spcAft>
              <a:buClr>
                <a:schemeClr val="accent1"/>
              </a:buClr>
              <a:buSzPts val="1100"/>
              <a:buFont typeface="Montserrat ExtraBold"/>
              <a:buNone/>
              <a:defRPr sz="1467">
                <a:solidFill>
                  <a:schemeClr val="accent1"/>
                </a:solidFill>
                <a:latin typeface="Montserrat ExtraBold"/>
                <a:ea typeface="Montserrat ExtraBold"/>
                <a:cs typeface="Montserrat ExtraBold"/>
                <a:sym typeface="Montserrat ExtraBold"/>
              </a:defRPr>
            </a:lvl1pPr>
            <a:lvl2pPr lvl="1"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2pPr>
            <a:lvl3pPr lvl="2"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3pPr>
            <a:lvl4pPr lvl="3"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4pPr>
            <a:lvl5pPr lvl="4"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5pPr>
            <a:lvl6pPr lvl="5"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6pPr>
            <a:lvl7pPr lvl="6"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7pPr>
            <a:lvl8pPr lvl="7"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8pPr>
            <a:lvl9pPr lvl="8" algn="l">
              <a:lnSpc>
                <a:spcPct val="115000"/>
              </a:lnSpc>
              <a:spcBef>
                <a:spcPts val="0"/>
              </a:spcBef>
              <a:spcAft>
                <a:spcPts val="0"/>
              </a:spcAft>
              <a:buClr>
                <a:schemeClr val="accent1"/>
              </a:buClr>
              <a:buSzPts val="900"/>
              <a:buFont typeface="Montserrat ExtraBold"/>
              <a:buNone/>
              <a:defRPr sz="1200">
                <a:solidFill>
                  <a:schemeClr val="accent1"/>
                </a:solidFill>
                <a:latin typeface="Montserrat ExtraBold"/>
                <a:ea typeface="Montserrat ExtraBold"/>
                <a:cs typeface="Montserrat ExtraBold"/>
                <a:sym typeface="Montserrat ExtraBold"/>
              </a:defRPr>
            </a:lvl9pPr>
          </a:lstStyle>
          <a:p>
            <a:endParaRPr/>
          </a:p>
        </p:txBody>
      </p:sp>
      <p:sp>
        <p:nvSpPr>
          <p:cNvPr id="688" name="Google Shape;688;p49"/>
          <p:cNvSpPr txBox="1">
            <a:spLocks noGrp="1"/>
          </p:cNvSpPr>
          <p:nvPr>
            <p:ph type="subTitle" idx="4"/>
          </p:nvPr>
        </p:nvSpPr>
        <p:spPr>
          <a:xfrm>
            <a:off x="3389533" y="2577967"/>
            <a:ext cx="2635200" cy="3070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689" name="Google Shape;689;p49"/>
          <p:cNvSpPr txBox="1">
            <a:spLocks noGrp="1"/>
          </p:cNvSpPr>
          <p:nvPr>
            <p:ph type="subTitle" idx="5"/>
          </p:nvPr>
        </p:nvSpPr>
        <p:spPr>
          <a:xfrm>
            <a:off x="6166267" y="2577967"/>
            <a:ext cx="2635200" cy="3070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690" name="Google Shape;690;p49"/>
          <p:cNvSpPr txBox="1">
            <a:spLocks noGrp="1"/>
          </p:cNvSpPr>
          <p:nvPr>
            <p:ph type="subTitle" idx="6"/>
          </p:nvPr>
        </p:nvSpPr>
        <p:spPr>
          <a:xfrm>
            <a:off x="8943000" y="2577967"/>
            <a:ext cx="2635200" cy="30704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200"/>
              <a:buNone/>
              <a:defRPr sz="16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a:endParaRPr/>
          </a:p>
        </p:txBody>
      </p:sp>
      <p:sp>
        <p:nvSpPr>
          <p:cNvPr id="691" name="Google Shape;691;p49"/>
          <p:cNvSpPr txBox="1"/>
          <p:nvPr/>
        </p:nvSpPr>
        <p:spPr>
          <a:xfrm>
            <a:off x="1419151" y="3969567"/>
            <a:ext cx="1086000" cy="28732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867" b="0" i="0" u="none" strike="noStrike" cap="none" dirty="0">
                <a:solidFill>
                  <a:srgbClr val="FFFFFF"/>
                </a:solidFill>
                <a:latin typeface="Montserrat ExtraBold"/>
                <a:ea typeface="Montserrat ExtraBold"/>
                <a:cs typeface="Montserrat ExtraBold"/>
                <a:sym typeface="Montserrat ExtraBold"/>
              </a:rPr>
              <a:t>c40.org</a:t>
            </a:r>
            <a:endParaRPr sz="1867" b="0" i="0" u="none" strike="noStrike" cap="none" dirty="0">
              <a:solidFill>
                <a:srgbClr val="FFFFFF"/>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2023347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accent1"/>
        </a:solidFill>
        <a:effectLst/>
      </p:bgPr>
    </p:bg>
    <p:spTree>
      <p:nvGrpSpPr>
        <p:cNvPr id="1" name="Shape 692"/>
        <p:cNvGrpSpPr/>
        <p:nvPr/>
      </p:nvGrpSpPr>
      <p:grpSpPr>
        <a:xfrm>
          <a:off x="0" y="0"/>
          <a:ext cx="0" cy="0"/>
          <a:chOff x="0" y="0"/>
          <a:chExt cx="0" cy="0"/>
        </a:xfrm>
      </p:grpSpPr>
      <p:sp>
        <p:nvSpPr>
          <p:cNvPr id="693" name="Google Shape;693;p50"/>
          <p:cNvSpPr txBox="1">
            <a:spLocks noGrp="1"/>
          </p:cNvSpPr>
          <p:nvPr>
            <p:ph type="title"/>
          </p:nvPr>
        </p:nvSpPr>
        <p:spPr>
          <a:xfrm>
            <a:off x="618808" y="2003425"/>
            <a:ext cx="6302400"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4" name="Google Shape;694;p50"/>
          <p:cNvSpPr txBox="1">
            <a:spLocks noGrp="1"/>
          </p:cNvSpPr>
          <p:nvPr>
            <p:ph type="subTitle" idx="1"/>
          </p:nvPr>
        </p:nvSpPr>
        <p:spPr>
          <a:xfrm>
            <a:off x="618800" y="1562100"/>
            <a:ext cx="44044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695" name="Google Shape;695;p50"/>
          <p:cNvSpPr txBox="1">
            <a:spLocks noGrp="1"/>
          </p:cNvSpPr>
          <p:nvPr>
            <p:ph type="subTitle" idx="2"/>
          </p:nvPr>
        </p:nvSpPr>
        <p:spPr>
          <a:xfrm>
            <a:off x="6289233" y="6074151"/>
            <a:ext cx="4404400" cy="3104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rgbClr val="FFFFFF"/>
              </a:buClr>
              <a:buSzPts val="800"/>
              <a:buNone/>
              <a:defRPr sz="1067">
                <a:solidFill>
                  <a:srgbClr val="FFFFFF"/>
                </a:solidFill>
              </a:defRPr>
            </a:lvl1pPr>
            <a:lvl2pPr lvl="1" algn="l">
              <a:lnSpc>
                <a:spcPct val="115000"/>
              </a:lnSpc>
              <a:spcBef>
                <a:spcPts val="0"/>
              </a:spcBef>
              <a:spcAft>
                <a:spcPts val="0"/>
              </a:spcAft>
              <a:buClr>
                <a:srgbClr val="FFFFFF"/>
              </a:buClr>
              <a:buSzPts val="1000"/>
              <a:buNone/>
              <a:defRPr sz="1333">
                <a:solidFill>
                  <a:srgbClr val="FFFFFF"/>
                </a:solidFill>
              </a:defRPr>
            </a:lvl2pPr>
            <a:lvl3pPr lvl="2" algn="l">
              <a:lnSpc>
                <a:spcPct val="115000"/>
              </a:lnSpc>
              <a:spcBef>
                <a:spcPts val="0"/>
              </a:spcBef>
              <a:spcAft>
                <a:spcPts val="0"/>
              </a:spcAft>
              <a:buClr>
                <a:srgbClr val="FFFFFF"/>
              </a:buClr>
              <a:buSzPts val="1000"/>
              <a:buNone/>
              <a:defRPr sz="1333">
                <a:solidFill>
                  <a:srgbClr val="FFFFFF"/>
                </a:solidFill>
              </a:defRPr>
            </a:lvl3pPr>
            <a:lvl4pPr lvl="3" algn="l">
              <a:lnSpc>
                <a:spcPct val="115000"/>
              </a:lnSpc>
              <a:spcBef>
                <a:spcPts val="0"/>
              </a:spcBef>
              <a:spcAft>
                <a:spcPts val="0"/>
              </a:spcAft>
              <a:buClr>
                <a:srgbClr val="FFFFFF"/>
              </a:buClr>
              <a:buSzPts val="1000"/>
              <a:buNone/>
              <a:defRPr sz="1333">
                <a:solidFill>
                  <a:srgbClr val="FFFFFF"/>
                </a:solidFill>
              </a:defRPr>
            </a:lvl4pPr>
            <a:lvl5pPr lvl="4" algn="l">
              <a:lnSpc>
                <a:spcPct val="115000"/>
              </a:lnSpc>
              <a:spcBef>
                <a:spcPts val="0"/>
              </a:spcBef>
              <a:spcAft>
                <a:spcPts val="0"/>
              </a:spcAft>
              <a:buClr>
                <a:srgbClr val="FFFFFF"/>
              </a:buClr>
              <a:buSzPts val="1000"/>
              <a:buNone/>
              <a:defRPr sz="1333">
                <a:solidFill>
                  <a:srgbClr val="FFFFFF"/>
                </a:solidFill>
              </a:defRPr>
            </a:lvl5pPr>
            <a:lvl6pPr lvl="5" algn="l">
              <a:lnSpc>
                <a:spcPct val="115000"/>
              </a:lnSpc>
              <a:spcBef>
                <a:spcPts val="0"/>
              </a:spcBef>
              <a:spcAft>
                <a:spcPts val="0"/>
              </a:spcAft>
              <a:buClr>
                <a:srgbClr val="FFFFFF"/>
              </a:buClr>
              <a:buSzPts val="1000"/>
              <a:buNone/>
              <a:defRPr sz="1333">
                <a:solidFill>
                  <a:srgbClr val="FFFFFF"/>
                </a:solidFill>
              </a:defRPr>
            </a:lvl6pPr>
            <a:lvl7pPr lvl="6" algn="l">
              <a:lnSpc>
                <a:spcPct val="115000"/>
              </a:lnSpc>
              <a:spcBef>
                <a:spcPts val="0"/>
              </a:spcBef>
              <a:spcAft>
                <a:spcPts val="0"/>
              </a:spcAft>
              <a:buClr>
                <a:srgbClr val="FFFFFF"/>
              </a:buClr>
              <a:buSzPts val="1000"/>
              <a:buNone/>
              <a:defRPr sz="1333">
                <a:solidFill>
                  <a:srgbClr val="FFFFFF"/>
                </a:solidFill>
              </a:defRPr>
            </a:lvl7pPr>
            <a:lvl8pPr lvl="7" algn="l">
              <a:lnSpc>
                <a:spcPct val="115000"/>
              </a:lnSpc>
              <a:spcBef>
                <a:spcPts val="0"/>
              </a:spcBef>
              <a:spcAft>
                <a:spcPts val="0"/>
              </a:spcAft>
              <a:buClr>
                <a:srgbClr val="FFFFFF"/>
              </a:buClr>
              <a:buSzPts val="1000"/>
              <a:buNone/>
              <a:defRPr sz="1333">
                <a:solidFill>
                  <a:srgbClr val="FFFFFF"/>
                </a:solidFill>
              </a:defRPr>
            </a:lvl8pPr>
            <a:lvl9pPr lvl="8" algn="l">
              <a:lnSpc>
                <a:spcPct val="115000"/>
              </a:lnSpc>
              <a:spcBef>
                <a:spcPts val="0"/>
              </a:spcBef>
              <a:spcAft>
                <a:spcPts val="0"/>
              </a:spcAft>
              <a:buClr>
                <a:srgbClr val="FFFFFF"/>
              </a:buClr>
              <a:buSzPts val="1000"/>
              <a:buNone/>
              <a:defRPr sz="1333">
                <a:solidFill>
                  <a:srgbClr val="FFFFFF"/>
                </a:solidFill>
              </a:defRPr>
            </a:lvl9pPr>
          </a:lstStyle>
          <a:p>
            <a:endParaRPr/>
          </a:p>
        </p:txBody>
      </p:sp>
    </p:spTree>
    <p:extLst>
      <p:ext uri="{BB962C8B-B14F-4D97-AF65-F5344CB8AC3E}">
        <p14:creationId xmlns:p14="http://schemas.microsoft.com/office/powerpoint/2010/main" val="2279185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accent1"/>
        </a:solidFill>
        <a:effectLst/>
      </p:bgPr>
    </p:bg>
    <p:spTree>
      <p:nvGrpSpPr>
        <p:cNvPr id="1" name="Shape 696"/>
        <p:cNvGrpSpPr/>
        <p:nvPr/>
      </p:nvGrpSpPr>
      <p:grpSpPr>
        <a:xfrm>
          <a:off x="0" y="0"/>
          <a:ext cx="0" cy="0"/>
          <a:chOff x="0" y="0"/>
          <a:chExt cx="0" cy="0"/>
        </a:xfrm>
      </p:grpSpPr>
      <p:sp>
        <p:nvSpPr>
          <p:cNvPr id="697" name="Google Shape;697;p51"/>
          <p:cNvSpPr txBox="1">
            <a:spLocks noGrp="1"/>
          </p:cNvSpPr>
          <p:nvPr>
            <p:ph type="title"/>
          </p:nvPr>
        </p:nvSpPr>
        <p:spPr>
          <a:xfrm>
            <a:off x="618808" y="2041525"/>
            <a:ext cx="6302400" cy="55399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FFFFFF"/>
              </a:buClr>
              <a:buSzPts val="2700"/>
              <a:buFont typeface="Montserrat ExtraBold"/>
              <a:buNone/>
              <a:defRPr sz="3600">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8" name="Google Shape;698;p51"/>
          <p:cNvSpPr txBox="1">
            <a:spLocks noGrp="1"/>
          </p:cNvSpPr>
          <p:nvPr>
            <p:ph type="subTitle" idx="1"/>
          </p:nvPr>
        </p:nvSpPr>
        <p:spPr>
          <a:xfrm>
            <a:off x="618800" y="4640733"/>
            <a:ext cx="44928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200"/>
              <a:buNone/>
              <a:defRPr sz="1600">
                <a:solidFill>
                  <a:srgbClr val="FFFFFF"/>
                </a:solidFill>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pic>
        <p:nvPicPr>
          <p:cNvPr id="699" name="Google Shape;699;p51"/>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700" name="Google Shape;700;p51"/>
          <p:cNvSpPr txBox="1">
            <a:spLocks noGrp="1"/>
          </p:cNvSpPr>
          <p:nvPr>
            <p:ph type="subTitle" idx="2"/>
          </p:nvPr>
        </p:nvSpPr>
        <p:spPr>
          <a:xfrm>
            <a:off x="618800" y="5295900"/>
            <a:ext cx="4492800" cy="310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800"/>
              <a:buFont typeface="Montserrat ExtraBold"/>
              <a:buNone/>
              <a:defRPr sz="1067">
                <a:latin typeface="Montserrat ExtraBold"/>
                <a:ea typeface="Montserrat ExtraBold"/>
                <a:cs typeface="Montserrat ExtraBold"/>
                <a:sym typeface="Montserrat ExtraBold"/>
              </a:defRPr>
            </a:lvl1pPr>
            <a:lvl2pPr lvl="1" algn="l">
              <a:lnSpc>
                <a:spcPct val="115000"/>
              </a:lnSpc>
              <a:spcBef>
                <a:spcPts val="0"/>
              </a:spcBef>
              <a:spcAft>
                <a:spcPts val="0"/>
              </a:spcAft>
              <a:buClr>
                <a:srgbClr val="FFFFFF"/>
              </a:buClr>
              <a:buSzPts val="1200"/>
              <a:buNone/>
              <a:defRPr sz="1600">
                <a:solidFill>
                  <a:srgbClr val="FFFFFF"/>
                </a:solidFill>
              </a:defRPr>
            </a:lvl2pPr>
            <a:lvl3pPr lvl="2" algn="l">
              <a:lnSpc>
                <a:spcPct val="115000"/>
              </a:lnSpc>
              <a:spcBef>
                <a:spcPts val="0"/>
              </a:spcBef>
              <a:spcAft>
                <a:spcPts val="0"/>
              </a:spcAft>
              <a:buClr>
                <a:srgbClr val="FFFFFF"/>
              </a:buClr>
              <a:buSzPts val="1200"/>
              <a:buNone/>
              <a:defRPr sz="1600">
                <a:solidFill>
                  <a:srgbClr val="FFFFFF"/>
                </a:solidFill>
              </a:defRPr>
            </a:lvl3pPr>
            <a:lvl4pPr lvl="3" algn="l">
              <a:lnSpc>
                <a:spcPct val="115000"/>
              </a:lnSpc>
              <a:spcBef>
                <a:spcPts val="0"/>
              </a:spcBef>
              <a:spcAft>
                <a:spcPts val="0"/>
              </a:spcAft>
              <a:buClr>
                <a:srgbClr val="FFFFFF"/>
              </a:buClr>
              <a:buSzPts val="1200"/>
              <a:buNone/>
              <a:defRPr sz="1600">
                <a:solidFill>
                  <a:srgbClr val="FFFFFF"/>
                </a:solidFill>
              </a:defRPr>
            </a:lvl4pPr>
            <a:lvl5pPr lvl="4" algn="l">
              <a:lnSpc>
                <a:spcPct val="115000"/>
              </a:lnSpc>
              <a:spcBef>
                <a:spcPts val="0"/>
              </a:spcBef>
              <a:spcAft>
                <a:spcPts val="0"/>
              </a:spcAft>
              <a:buClr>
                <a:srgbClr val="FFFFFF"/>
              </a:buClr>
              <a:buSzPts val="1200"/>
              <a:buNone/>
              <a:defRPr sz="1600">
                <a:solidFill>
                  <a:srgbClr val="FFFFFF"/>
                </a:solidFill>
              </a:defRPr>
            </a:lvl5pPr>
            <a:lvl6pPr lvl="5" algn="l">
              <a:lnSpc>
                <a:spcPct val="115000"/>
              </a:lnSpc>
              <a:spcBef>
                <a:spcPts val="0"/>
              </a:spcBef>
              <a:spcAft>
                <a:spcPts val="0"/>
              </a:spcAft>
              <a:buClr>
                <a:srgbClr val="FFFFFF"/>
              </a:buClr>
              <a:buSzPts val="1200"/>
              <a:buNone/>
              <a:defRPr sz="1600">
                <a:solidFill>
                  <a:srgbClr val="FFFFFF"/>
                </a:solidFill>
              </a:defRPr>
            </a:lvl6pPr>
            <a:lvl7pPr lvl="6" algn="l">
              <a:lnSpc>
                <a:spcPct val="115000"/>
              </a:lnSpc>
              <a:spcBef>
                <a:spcPts val="0"/>
              </a:spcBef>
              <a:spcAft>
                <a:spcPts val="0"/>
              </a:spcAft>
              <a:buClr>
                <a:srgbClr val="FFFFFF"/>
              </a:buClr>
              <a:buSzPts val="1200"/>
              <a:buNone/>
              <a:defRPr sz="1600">
                <a:solidFill>
                  <a:srgbClr val="FFFFFF"/>
                </a:solidFill>
              </a:defRPr>
            </a:lvl7pPr>
            <a:lvl8pPr lvl="7" algn="l">
              <a:lnSpc>
                <a:spcPct val="115000"/>
              </a:lnSpc>
              <a:spcBef>
                <a:spcPts val="0"/>
              </a:spcBef>
              <a:spcAft>
                <a:spcPts val="0"/>
              </a:spcAft>
              <a:buClr>
                <a:srgbClr val="FFFFFF"/>
              </a:buClr>
              <a:buSzPts val="1200"/>
              <a:buNone/>
              <a:defRPr sz="1600">
                <a:solidFill>
                  <a:srgbClr val="FFFFFF"/>
                </a:solidFill>
              </a:defRPr>
            </a:lvl8pPr>
            <a:lvl9pPr lvl="8" algn="l">
              <a:lnSpc>
                <a:spcPct val="115000"/>
              </a:lnSpc>
              <a:spcBef>
                <a:spcPts val="0"/>
              </a:spcBef>
              <a:spcAft>
                <a:spcPts val="0"/>
              </a:spcAft>
              <a:buClr>
                <a:srgbClr val="FFFFFF"/>
              </a:buClr>
              <a:buSzPts val="1200"/>
              <a:buNone/>
              <a:defRPr sz="1600">
                <a:solidFill>
                  <a:srgbClr val="FFFFFF"/>
                </a:solidFill>
              </a:defRPr>
            </a:lvl9pPr>
          </a:lstStyle>
          <a:p>
            <a:endParaRPr/>
          </a:p>
        </p:txBody>
      </p:sp>
      <p:sp>
        <p:nvSpPr>
          <p:cNvPr id="701" name="Google Shape;701;p51"/>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FFFFFF"/>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2397231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06"/>
        <p:cNvGrpSpPr/>
        <p:nvPr/>
      </p:nvGrpSpPr>
      <p:grpSpPr>
        <a:xfrm>
          <a:off x="0" y="0"/>
          <a:ext cx="0" cy="0"/>
          <a:chOff x="0" y="0"/>
          <a:chExt cx="0" cy="0"/>
        </a:xfrm>
      </p:grpSpPr>
      <p:sp>
        <p:nvSpPr>
          <p:cNvPr id="707" name="Google Shape;707;p53"/>
          <p:cNvSpPr txBox="1">
            <a:spLocks noGrp="1"/>
          </p:cNvSpPr>
          <p:nvPr>
            <p:ph type="title"/>
          </p:nvPr>
        </p:nvSpPr>
        <p:spPr>
          <a:xfrm>
            <a:off x="723719" y="1454541"/>
            <a:ext cx="10744400" cy="366254"/>
          </a:xfrm>
          <a:prstGeom prst="rect">
            <a:avLst/>
          </a:prstGeom>
          <a:noFill/>
          <a:ln>
            <a:noFill/>
          </a:ln>
        </p:spPr>
        <p:txBody>
          <a:bodyPr spcFirstLastPara="1" wrap="square" lIns="0" tIns="0" rIns="0" bIns="0" anchor="t" anchorCtr="0">
            <a:spAutoFit/>
          </a:bodyPr>
          <a:lstStyle>
            <a:lvl1pPr lvl="0" algn="l" rtl="0">
              <a:lnSpc>
                <a:spcPct val="85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8" name="Google Shape;708;p53"/>
          <p:cNvSpPr txBox="1">
            <a:spLocks noGrp="1"/>
          </p:cNvSpPr>
          <p:nvPr>
            <p:ph type="body" idx="1"/>
          </p:nvPr>
        </p:nvSpPr>
        <p:spPr>
          <a:xfrm>
            <a:off x="728980" y="972959"/>
            <a:ext cx="1962400" cy="2360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200"/>
              </a:spcBef>
              <a:spcAft>
                <a:spcPts val="0"/>
              </a:spcAft>
              <a:buClr>
                <a:schemeClr val="accent3"/>
              </a:buClr>
              <a:buSzPts val="1400"/>
              <a:buNone/>
              <a:defRPr/>
            </a:lvl1pPr>
            <a:lvl2pPr marL="1219170" lvl="1" indent="-304792" algn="l" rtl="0">
              <a:lnSpc>
                <a:spcPct val="100000"/>
              </a:lnSpc>
              <a:spcBef>
                <a:spcPts val="667"/>
              </a:spcBef>
              <a:spcAft>
                <a:spcPts val="0"/>
              </a:spcAft>
              <a:buClr>
                <a:schemeClr val="accent1"/>
              </a:buClr>
              <a:buSzPts val="1400"/>
              <a:buNone/>
              <a:defRPr/>
            </a:lvl2pPr>
            <a:lvl3pPr marL="1828754" lvl="2" indent="-304792" algn="l" rtl="0">
              <a:lnSpc>
                <a:spcPct val="100000"/>
              </a:lnSpc>
              <a:spcBef>
                <a:spcPts val="667"/>
              </a:spcBef>
              <a:spcAft>
                <a:spcPts val="0"/>
              </a:spcAft>
              <a:buClr>
                <a:schemeClr val="dk1"/>
              </a:buClr>
              <a:buSzPts val="1400"/>
              <a:buNone/>
              <a:defRPr/>
            </a:lvl3pPr>
            <a:lvl4pPr marL="2438339" lvl="3" indent="-423323" algn="l" rtl="0">
              <a:lnSpc>
                <a:spcPct val="100000"/>
              </a:lnSpc>
              <a:spcBef>
                <a:spcPts val="400"/>
              </a:spcBef>
              <a:spcAft>
                <a:spcPts val="0"/>
              </a:spcAft>
              <a:buSzPts val="1400"/>
              <a:buChar char="◼"/>
              <a:defRPr/>
            </a:lvl4pPr>
            <a:lvl5pPr marL="3047924" lvl="4" indent="-304792" algn="l" rtl="0">
              <a:lnSpc>
                <a:spcPct val="100000"/>
              </a:lnSpc>
              <a:spcBef>
                <a:spcPts val="400"/>
              </a:spcBef>
              <a:spcAft>
                <a:spcPts val="0"/>
              </a:spcAft>
              <a:buClr>
                <a:srgbClr val="9A9CA1"/>
              </a:buClr>
              <a:buSzPts val="1400"/>
              <a:buNone/>
              <a:defRPr/>
            </a:lvl5pPr>
            <a:lvl6pPr marL="3657509" lvl="5" indent="-423323" algn="l" rtl="0">
              <a:lnSpc>
                <a:spcPct val="90000"/>
              </a:lnSpc>
              <a:spcBef>
                <a:spcPts val="400"/>
              </a:spcBef>
              <a:spcAft>
                <a:spcPts val="0"/>
              </a:spcAft>
              <a:buClr>
                <a:schemeClr val="dk1"/>
              </a:buClr>
              <a:buSzPts val="1400"/>
              <a:buChar char="•"/>
              <a:defRPr/>
            </a:lvl6pPr>
            <a:lvl7pPr marL="4267093" lvl="6" indent="-423323" algn="l" rtl="0">
              <a:lnSpc>
                <a:spcPct val="90000"/>
              </a:lnSpc>
              <a:spcBef>
                <a:spcPts val="400"/>
              </a:spcBef>
              <a:spcAft>
                <a:spcPts val="0"/>
              </a:spcAft>
              <a:buClr>
                <a:schemeClr val="dk1"/>
              </a:buClr>
              <a:buSzPts val="1400"/>
              <a:buChar char="•"/>
              <a:defRPr/>
            </a:lvl7pPr>
            <a:lvl8pPr marL="4876678" lvl="7" indent="-423323" algn="l" rtl="0">
              <a:lnSpc>
                <a:spcPct val="90000"/>
              </a:lnSpc>
              <a:spcBef>
                <a:spcPts val="400"/>
              </a:spcBef>
              <a:spcAft>
                <a:spcPts val="0"/>
              </a:spcAft>
              <a:buClr>
                <a:schemeClr val="dk1"/>
              </a:buClr>
              <a:buSzPts val="1400"/>
              <a:buChar char="•"/>
              <a:defRPr/>
            </a:lvl8pPr>
            <a:lvl9pPr marL="5486263" lvl="8" indent="-423323" algn="l" rtl="0">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05170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No Slide Numb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5DAC-CE68-964E-8278-1C8D15D9E793}"/>
              </a:ext>
            </a:extLst>
          </p:cNvPr>
          <p:cNvSpPr txBox="1">
            <a:spLocks/>
          </p:cNvSpPr>
          <p:nvPr userDrawn="1"/>
        </p:nvSpPr>
        <p:spPr>
          <a:xfrm>
            <a:off x="11494977" y="6354148"/>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Tree>
    <p:extLst>
      <p:ext uri="{BB962C8B-B14F-4D97-AF65-F5344CB8AC3E}">
        <p14:creationId xmlns:p14="http://schemas.microsoft.com/office/powerpoint/2010/main" val="204554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9992-0531-8048-9822-4A71197208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1C596-6A27-7140-B559-498B5B7E2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67818F-2245-414D-9358-F1224D158A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1E61BE-8966-4B4E-BFFF-E6075E516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74AA24-8BC9-6545-BE38-F2CCA3C6BB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CB68E1-2891-1A4B-BCF0-A415CBD39D66}"/>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8" name="Footer Placeholder 7">
            <a:extLst>
              <a:ext uri="{FF2B5EF4-FFF2-40B4-BE49-F238E27FC236}">
                <a16:creationId xmlns:a16="http://schemas.microsoft.com/office/drawing/2014/main" id="{FF65ABF2-4102-7842-8A41-F66AA6124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175C66-C917-304B-B221-2B0A5313EE0D}"/>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2951548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8" name="Title 1"/>
          <p:cNvSpPr txBox="1">
            <a:spLocks/>
          </p:cNvSpPr>
          <p:nvPr userDrawn="1"/>
        </p:nvSpPr>
        <p:spPr>
          <a:xfrm>
            <a:off x="11494977" y="6354148"/>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Helvetica" pitchFamily="2" charset="0"/>
              </a:rPr>
              <a:pPr/>
              <a:t>‹#›</a:t>
            </a:fld>
            <a:endParaRPr lang="en-US" sz="800" b="0" i="0" dirty="0">
              <a:solidFill>
                <a:schemeClr val="tx2">
                  <a:lumMod val="75000"/>
                </a:schemeClr>
              </a:solidFill>
              <a:latin typeface="Helvetica" pitchFamily="2" charset="0"/>
              <a:ea typeface="FranklinGothic URW Comp Book" charset="0"/>
              <a:cs typeface="FranklinGothic URW Comp Book" charset="0"/>
            </a:endParaRPr>
          </a:p>
        </p:txBody>
      </p:sp>
      <p:sp>
        <p:nvSpPr>
          <p:cNvPr id="9" name="Content Placeholder 4"/>
          <p:cNvSpPr>
            <a:spLocks noGrp="1"/>
          </p:cNvSpPr>
          <p:nvPr>
            <p:ph sz="quarter" idx="12" hasCustomPrompt="1"/>
          </p:nvPr>
        </p:nvSpPr>
        <p:spPr>
          <a:xfrm>
            <a:off x="223257" y="6484468"/>
            <a:ext cx="8734425" cy="243211"/>
          </a:xfrm>
        </p:spPr>
        <p:txBody>
          <a:bodyPr/>
          <a:lstStyle>
            <a:lvl1pPr marL="0" indent="0">
              <a:buNone/>
              <a:defRPr sz="2800" b="0" i="0">
                <a:latin typeface="Helvetica" pitchFamily="2" charset="0"/>
              </a:defRPr>
            </a:lvl1pPr>
          </a:lstStyle>
          <a:p>
            <a:r>
              <a:rPr lang="en-US" sz="1051" dirty="0">
                <a:solidFill>
                  <a:schemeClr val="tx2"/>
                </a:solidFill>
              </a:rPr>
              <a:t>Enter Section title</a:t>
            </a:r>
            <a:endParaRPr lang="en-US" sz="1051" b="1" dirty="0">
              <a:solidFill>
                <a:schemeClr val="tx2"/>
              </a:solidFill>
              <a:ea typeface="FranklinGothic URW Comp Book" charset="0"/>
              <a:cs typeface="FranklinGothic URW Comp Book" charset="0"/>
            </a:endParaRPr>
          </a:p>
        </p:txBody>
      </p:sp>
    </p:spTree>
    <p:extLst>
      <p:ext uri="{BB962C8B-B14F-4D97-AF65-F5344CB8AC3E}">
        <p14:creationId xmlns:p14="http://schemas.microsoft.com/office/powerpoint/2010/main" val="3149732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Slide with Image">
  <p:cSld name="Section Slide with Image">
    <p:bg>
      <p:bgPr>
        <a:solidFill>
          <a:schemeClr val="accent1"/>
        </a:solidFill>
        <a:effectLst/>
      </p:bgPr>
    </p:bg>
    <p:spTree>
      <p:nvGrpSpPr>
        <p:cNvPr id="1" name="Shape 714"/>
        <p:cNvGrpSpPr/>
        <p:nvPr/>
      </p:nvGrpSpPr>
      <p:grpSpPr>
        <a:xfrm>
          <a:off x="0" y="0"/>
          <a:ext cx="0" cy="0"/>
          <a:chOff x="0" y="0"/>
          <a:chExt cx="0" cy="0"/>
        </a:xfrm>
      </p:grpSpPr>
      <p:sp>
        <p:nvSpPr>
          <p:cNvPr id="715" name="Google Shape;715;p55"/>
          <p:cNvSpPr/>
          <p:nvPr/>
        </p:nvSpPr>
        <p:spPr>
          <a:xfrm>
            <a:off x="11059319"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pic>
        <p:nvPicPr>
          <p:cNvPr id="716" name="Google Shape;716;p55"/>
          <p:cNvPicPr preferRelativeResize="0"/>
          <p:nvPr/>
        </p:nvPicPr>
        <p:blipFill rotWithShape="1">
          <a:blip r:embed="rId2">
            <a:alphaModFix/>
          </a:blip>
          <a:srcRect/>
          <a:stretch/>
        </p:blipFill>
        <p:spPr>
          <a:xfrm>
            <a:off x="11059319" y="5981701"/>
            <a:ext cx="495300" cy="495300"/>
          </a:xfrm>
          <a:prstGeom prst="rect">
            <a:avLst/>
          </a:prstGeom>
          <a:noFill/>
          <a:ln>
            <a:noFill/>
          </a:ln>
        </p:spPr>
      </p:pic>
      <p:sp>
        <p:nvSpPr>
          <p:cNvPr id="717" name="Google Shape;717;p55"/>
          <p:cNvSpPr>
            <a:spLocks noGrp="1"/>
          </p:cNvSpPr>
          <p:nvPr>
            <p:ph type="pic" idx="2"/>
          </p:nvPr>
        </p:nvSpPr>
        <p:spPr>
          <a:xfrm>
            <a:off x="4332285" y="-1"/>
            <a:ext cx="7874000" cy="6858000"/>
          </a:xfrm>
          <a:prstGeom prst="rect">
            <a:avLst/>
          </a:prstGeom>
          <a:solidFill>
            <a:schemeClr val="lt1"/>
          </a:solidFill>
          <a:ln>
            <a:noFill/>
          </a:ln>
        </p:spPr>
      </p:sp>
      <p:cxnSp>
        <p:nvCxnSpPr>
          <p:cNvPr id="718" name="Google Shape;718;p55"/>
          <p:cNvCxnSpPr/>
          <p:nvPr/>
        </p:nvCxnSpPr>
        <p:spPr>
          <a:xfrm>
            <a:off x="4318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719" name="Google Shape;719;p55"/>
          <p:cNvSpPr txBox="1">
            <a:spLocks noGrp="1"/>
          </p:cNvSpPr>
          <p:nvPr>
            <p:ph type="title"/>
          </p:nvPr>
        </p:nvSpPr>
        <p:spPr>
          <a:xfrm>
            <a:off x="650875" y="2003426"/>
            <a:ext cx="4587875"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0" name="Google Shape;720;p55"/>
          <p:cNvSpPr txBox="1">
            <a:spLocks noGrp="1"/>
          </p:cNvSpPr>
          <p:nvPr>
            <p:ph type="body" idx="1"/>
          </p:nvPr>
        </p:nvSpPr>
        <p:spPr>
          <a:xfrm>
            <a:off x="650875" y="1562101"/>
            <a:ext cx="2619375"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21" name="Google Shape;721;p55"/>
          <p:cNvSpPr txBox="1">
            <a:spLocks noGrp="1"/>
          </p:cNvSpPr>
          <p:nvPr>
            <p:ph type="body" idx="3"/>
          </p:nvPr>
        </p:nvSpPr>
        <p:spPr>
          <a:xfrm>
            <a:off x="650877" y="5172076"/>
            <a:ext cx="3193156"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22" name="Google Shape;722;p55"/>
          <p:cNvSpPr txBox="1">
            <a:spLocks noGrp="1"/>
          </p:cNvSpPr>
          <p:nvPr>
            <p:ph type="sldNum" idx="12"/>
          </p:nvPr>
        </p:nvSpPr>
        <p:spPr>
          <a:xfrm>
            <a:off x="650875" y="6356351"/>
            <a:ext cx="516244"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sz="1067" b="0" i="0" u="none" strike="noStrike" cap="none">
                <a:solidFill>
                  <a:schemeClr val="lt1"/>
                </a:solidFill>
                <a:latin typeface="Montserrat"/>
                <a:ea typeface="Montserrat"/>
                <a:cs typeface="Montserrat"/>
                <a:sym typeface="Montserrat"/>
              </a:defRPr>
            </a:lvl1pPr>
            <a:lvl2pPr marL="0" lvl="1" indent="0" algn="l">
              <a:spcBef>
                <a:spcPts val="0"/>
              </a:spcBef>
              <a:buNone/>
              <a:defRPr sz="1067" b="0" i="0" u="none" strike="noStrike" cap="none">
                <a:solidFill>
                  <a:schemeClr val="lt1"/>
                </a:solidFill>
                <a:latin typeface="Montserrat"/>
                <a:ea typeface="Montserrat"/>
                <a:cs typeface="Montserrat"/>
                <a:sym typeface="Montserrat"/>
              </a:defRPr>
            </a:lvl2pPr>
            <a:lvl3pPr marL="0" lvl="2" indent="0" algn="l">
              <a:spcBef>
                <a:spcPts val="0"/>
              </a:spcBef>
              <a:buNone/>
              <a:defRPr sz="1067" b="0" i="0" u="none" strike="noStrike" cap="none">
                <a:solidFill>
                  <a:schemeClr val="lt1"/>
                </a:solidFill>
                <a:latin typeface="Montserrat"/>
                <a:ea typeface="Montserrat"/>
                <a:cs typeface="Montserrat"/>
                <a:sym typeface="Montserrat"/>
              </a:defRPr>
            </a:lvl3pPr>
            <a:lvl4pPr marL="0" lvl="3" indent="0" algn="l">
              <a:spcBef>
                <a:spcPts val="0"/>
              </a:spcBef>
              <a:buNone/>
              <a:defRPr sz="1067" b="0" i="0" u="none" strike="noStrike" cap="none">
                <a:solidFill>
                  <a:schemeClr val="lt1"/>
                </a:solidFill>
                <a:latin typeface="Montserrat"/>
                <a:ea typeface="Montserrat"/>
                <a:cs typeface="Montserrat"/>
                <a:sym typeface="Montserrat"/>
              </a:defRPr>
            </a:lvl4pPr>
            <a:lvl5pPr marL="0" lvl="4" indent="0" algn="l">
              <a:spcBef>
                <a:spcPts val="0"/>
              </a:spcBef>
              <a:buNone/>
              <a:defRPr sz="1067" b="0" i="0" u="none" strike="noStrike" cap="none">
                <a:solidFill>
                  <a:schemeClr val="lt1"/>
                </a:solidFill>
                <a:latin typeface="Montserrat"/>
                <a:ea typeface="Montserrat"/>
                <a:cs typeface="Montserrat"/>
                <a:sym typeface="Montserrat"/>
              </a:defRPr>
            </a:lvl5pPr>
            <a:lvl6pPr marL="0" lvl="5" indent="0" algn="l">
              <a:spcBef>
                <a:spcPts val="0"/>
              </a:spcBef>
              <a:buNone/>
              <a:defRPr sz="1067" b="0" i="0" u="none" strike="noStrike" cap="none">
                <a:solidFill>
                  <a:schemeClr val="lt1"/>
                </a:solidFill>
                <a:latin typeface="Montserrat"/>
                <a:ea typeface="Montserrat"/>
                <a:cs typeface="Montserrat"/>
                <a:sym typeface="Montserrat"/>
              </a:defRPr>
            </a:lvl6pPr>
            <a:lvl7pPr marL="0" lvl="6" indent="0" algn="l">
              <a:spcBef>
                <a:spcPts val="0"/>
              </a:spcBef>
              <a:buNone/>
              <a:defRPr sz="1067" b="0" i="0" u="none" strike="noStrike" cap="none">
                <a:solidFill>
                  <a:schemeClr val="lt1"/>
                </a:solidFill>
                <a:latin typeface="Montserrat"/>
                <a:ea typeface="Montserrat"/>
                <a:cs typeface="Montserrat"/>
                <a:sym typeface="Montserrat"/>
              </a:defRPr>
            </a:lvl7pPr>
            <a:lvl8pPr marL="0" lvl="7" indent="0" algn="l">
              <a:spcBef>
                <a:spcPts val="0"/>
              </a:spcBef>
              <a:buNone/>
              <a:defRPr sz="1067" b="0" i="0" u="none" strike="noStrike" cap="none">
                <a:solidFill>
                  <a:schemeClr val="lt1"/>
                </a:solidFill>
                <a:latin typeface="Montserrat"/>
                <a:ea typeface="Montserrat"/>
                <a:cs typeface="Montserrat"/>
                <a:sym typeface="Montserrat"/>
              </a:defRPr>
            </a:lvl8pPr>
            <a:lvl9pPr marL="0" lvl="8" indent="0" algn="l">
              <a:spcBef>
                <a:spcPts val="0"/>
              </a:spcBef>
              <a:buNone/>
              <a:defRPr sz="1067" b="0" i="0" u="none" strike="noStrike" cap="none">
                <a:solidFill>
                  <a:schemeClr val="lt1"/>
                </a:solidFill>
                <a:latin typeface="Montserrat"/>
                <a:ea typeface="Montserrat"/>
                <a:cs typeface="Montserrat"/>
                <a:sym typeface="Montserrat"/>
              </a:defRPr>
            </a:lvl9pPr>
          </a:lstStyle>
          <a:p>
            <a:fld id="{00000000-1234-1234-1234-123412341234}" type="slidenum">
              <a:rPr lang="en-GB" smtClean="0"/>
              <a:pPr/>
              <a:t>‹#›</a:t>
            </a:fld>
            <a:endParaRPr lang="en-GB" dirty="0"/>
          </a:p>
        </p:txBody>
      </p:sp>
      <p:sp>
        <p:nvSpPr>
          <p:cNvPr id="723" name="Google Shape;723;p55"/>
          <p:cNvSpPr txBox="1">
            <a:spLocks noGrp="1"/>
          </p:cNvSpPr>
          <p:nvPr>
            <p:ph type="body" idx="4"/>
          </p:nvPr>
        </p:nvSpPr>
        <p:spPr>
          <a:xfrm>
            <a:off x="4633911"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23569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Slide - Title Only">
  <p:cSld name="2_Slide - Title Only">
    <p:spTree>
      <p:nvGrpSpPr>
        <p:cNvPr id="1" name="Shape 724"/>
        <p:cNvGrpSpPr/>
        <p:nvPr/>
      </p:nvGrpSpPr>
      <p:grpSpPr>
        <a:xfrm>
          <a:off x="0" y="0"/>
          <a:ext cx="0" cy="0"/>
          <a:chOff x="0" y="0"/>
          <a:chExt cx="0" cy="0"/>
        </a:xfrm>
      </p:grpSpPr>
      <p:pic>
        <p:nvPicPr>
          <p:cNvPr id="725" name="Google Shape;725;p56"/>
          <p:cNvPicPr preferRelativeResize="0"/>
          <p:nvPr/>
        </p:nvPicPr>
        <p:blipFill rotWithShape="1">
          <a:blip r:embed="rId2">
            <a:alphaModFix/>
          </a:blip>
          <a:srcRect/>
          <a:stretch/>
        </p:blipFill>
        <p:spPr>
          <a:xfrm>
            <a:off x="1413669" y="1163601"/>
            <a:ext cx="9364663" cy="4622361"/>
          </a:xfrm>
          <a:prstGeom prst="rect">
            <a:avLst/>
          </a:prstGeom>
          <a:noFill/>
          <a:ln>
            <a:noFill/>
          </a:ln>
        </p:spPr>
      </p:pic>
      <p:sp>
        <p:nvSpPr>
          <p:cNvPr id="726" name="Google Shape;726;p56"/>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7" name="Google Shape;727;p56"/>
          <p:cNvSpPr txBox="1">
            <a:spLocks noGrp="1"/>
          </p:cNvSpPr>
          <p:nvPr>
            <p:ph type="sldNum" idx="12"/>
          </p:nvPr>
        </p:nvSpPr>
        <p:spPr>
          <a:xfrm>
            <a:off x="650874" y="6356351"/>
            <a:ext cx="327819"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grpSp>
        <p:nvGrpSpPr>
          <p:cNvPr id="728" name="Google Shape;728;p56"/>
          <p:cNvGrpSpPr/>
          <p:nvPr/>
        </p:nvGrpSpPr>
        <p:grpSpPr>
          <a:xfrm>
            <a:off x="5387922" y="3770114"/>
            <a:ext cx="1486975" cy="1315949"/>
            <a:chOff x="5387922" y="4143433"/>
            <a:chExt cx="1486974" cy="1315949"/>
          </a:xfrm>
        </p:grpSpPr>
        <p:sp>
          <p:nvSpPr>
            <p:cNvPr id="729" name="Google Shape;729;p56"/>
            <p:cNvSpPr/>
            <p:nvPr/>
          </p:nvSpPr>
          <p:spPr>
            <a:xfrm>
              <a:off x="5387922" y="414343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0" name="Google Shape;730;p56"/>
            <p:cNvSpPr/>
            <p:nvPr/>
          </p:nvSpPr>
          <p:spPr>
            <a:xfrm>
              <a:off x="5477206" y="429338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1" name="Google Shape;731;p56"/>
            <p:cNvSpPr/>
            <p:nvPr/>
          </p:nvSpPr>
          <p:spPr>
            <a:xfrm>
              <a:off x="5585948" y="437236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2" name="Google Shape;732;p56"/>
            <p:cNvSpPr/>
            <p:nvPr/>
          </p:nvSpPr>
          <p:spPr>
            <a:xfrm>
              <a:off x="5711861" y="43311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3" name="Google Shape;733;p56"/>
            <p:cNvSpPr/>
            <p:nvPr/>
          </p:nvSpPr>
          <p:spPr>
            <a:xfrm>
              <a:off x="5860758" y="43198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4" name="Google Shape;734;p56"/>
            <p:cNvSpPr/>
            <p:nvPr/>
          </p:nvSpPr>
          <p:spPr>
            <a:xfrm>
              <a:off x="6727379" y="425625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5" name="Google Shape;735;p56"/>
            <p:cNvSpPr/>
            <p:nvPr/>
          </p:nvSpPr>
          <p:spPr>
            <a:xfrm>
              <a:off x="6737062" y="44537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6" name="Google Shape;736;p56"/>
            <p:cNvSpPr/>
            <p:nvPr/>
          </p:nvSpPr>
          <p:spPr>
            <a:xfrm>
              <a:off x="6766896" y="463091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7" name="Google Shape;737;p56"/>
            <p:cNvSpPr/>
            <p:nvPr/>
          </p:nvSpPr>
          <p:spPr>
            <a:xfrm>
              <a:off x="6526361" y="509083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8" name="Google Shape;738;p56"/>
            <p:cNvSpPr/>
            <p:nvPr/>
          </p:nvSpPr>
          <p:spPr>
            <a:xfrm>
              <a:off x="6458859" y="510394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39" name="Google Shape;739;p56"/>
            <p:cNvSpPr/>
            <p:nvPr/>
          </p:nvSpPr>
          <p:spPr>
            <a:xfrm>
              <a:off x="6561552" y="524298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0" name="Google Shape;740;p56"/>
            <p:cNvSpPr/>
            <p:nvPr/>
          </p:nvSpPr>
          <p:spPr>
            <a:xfrm>
              <a:off x="6285407" y="535138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1" name="Google Shape;741;p56"/>
            <p:cNvSpPr/>
            <p:nvPr/>
          </p:nvSpPr>
          <p:spPr>
            <a:xfrm>
              <a:off x="6492871" y="50695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grpSp>
      <p:grpSp>
        <p:nvGrpSpPr>
          <p:cNvPr id="742" name="Google Shape;742;p56"/>
          <p:cNvGrpSpPr/>
          <p:nvPr/>
        </p:nvGrpSpPr>
        <p:grpSpPr>
          <a:xfrm>
            <a:off x="8536153" y="3031270"/>
            <a:ext cx="464779" cy="616871"/>
            <a:chOff x="8536153" y="3404590"/>
            <a:chExt cx="464779" cy="616871"/>
          </a:xfrm>
        </p:grpSpPr>
        <p:sp>
          <p:nvSpPr>
            <p:cNvPr id="743" name="Google Shape;743;p56"/>
            <p:cNvSpPr/>
            <p:nvPr/>
          </p:nvSpPr>
          <p:spPr>
            <a:xfrm>
              <a:off x="8536153" y="37082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4" name="Google Shape;744;p56"/>
            <p:cNvSpPr/>
            <p:nvPr/>
          </p:nvSpPr>
          <p:spPr>
            <a:xfrm>
              <a:off x="8637184" y="380790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5" name="Google Shape;745;p56"/>
            <p:cNvSpPr/>
            <p:nvPr/>
          </p:nvSpPr>
          <p:spPr>
            <a:xfrm>
              <a:off x="8757745" y="38369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6" name="Google Shape;746;p56"/>
            <p:cNvSpPr/>
            <p:nvPr/>
          </p:nvSpPr>
          <p:spPr>
            <a:xfrm>
              <a:off x="8691184" y="391346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7" name="Google Shape;747;p56"/>
            <p:cNvSpPr/>
            <p:nvPr/>
          </p:nvSpPr>
          <p:spPr>
            <a:xfrm>
              <a:off x="8865745" y="378539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8" name="Google Shape;748;p56"/>
            <p:cNvSpPr/>
            <p:nvPr/>
          </p:nvSpPr>
          <p:spPr>
            <a:xfrm>
              <a:off x="8775489" y="364783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49" name="Google Shape;749;p56"/>
            <p:cNvSpPr/>
            <p:nvPr/>
          </p:nvSpPr>
          <p:spPr>
            <a:xfrm>
              <a:off x="8892932" y="366724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0" name="Google Shape;750;p56"/>
            <p:cNvSpPr/>
            <p:nvPr/>
          </p:nvSpPr>
          <p:spPr>
            <a:xfrm>
              <a:off x="8829489" y="357251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1" name="Google Shape;751;p56"/>
            <p:cNvSpPr/>
            <p:nvPr/>
          </p:nvSpPr>
          <p:spPr>
            <a:xfrm>
              <a:off x="8878867" y="353149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2" name="Google Shape;752;p56"/>
            <p:cNvSpPr/>
            <p:nvPr/>
          </p:nvSpPr>
          <p:spPr>
            <a:xfrm>
              <a:off x="8811906" y="343199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3" name="Google Shape;753;p56"/>
            <p:cNvSpPr/>
            <p:nvPr/>
          </p:nvSpPr>
          <p:spPr>
            <a:xfrm>
              <a:off x="8726638" y="356607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4" name="Google Shape;754;p56"/>
            <p:cNvSpPr/>
            <p:nvPr/>
          </p:nvSpPr>
          <p:spPr>
            <a:xfrm>
              <a:off x="8707554" y="340459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5" name="Google Shape;755;p56"/>
            <p:cNvSpPr/>
            <p:nvPr/>
          </p:nvSpPr>
          <p:spPr>
            <a:xfrm>
              <a:off x="8536153" y="360891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grpSp>
      <p:grpSp>
        <p:nvGrpSpPr>
          <p:cNvPr id="756" name="Google Shape;756;p56"/>
          <p:cNvGrpSpPr/>
          <p:nvPr/>
        </p:nvGrpSpPr>
        <p:grpSpPr>
          <a:xfrm>
            <a:off x="8357128" y="3106531"/>
            <a:ext cx="2050648" cy="2169320"/>
            <a:chOff x="8357128" y="3479851"/>
            <a:chExt cx="2050648" cy="2169320"/>
          </a:xfrm>
        </p:grpSpPr>
        <p:sp>
          <p:nvSpPr>
            <p:cNvPr id="757" name="Google Shape;757;p56"/>
            <p:cNvSpPr/>
            <p:nvPr/>
          </p:nvSpPr>
          <p:spPr>
            <a:xfrm>
              <a:off x="9069577" y="352205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8" name="Google Shape;758;p56"/>
            <p:cNvSpPr/>
            <p:nvPr/>
          </p:nvSpPr>
          <p:spPr>
            <a:xfrm>
              <a:off x="9354155" y="354356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59" name="Google Shape;759;p56"/>
            <p:cNvSpPr/>
            <p:nvPr/>
          </p:nvSpPr>
          <p:spPr>
            <a:xfrm>
              <a:off x="8511118" y="394458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0" name="Google Shape;760;p56"/>
            <p:cNvSpPr/>
            <p:nvPr/>
          </p:nvSpPr>
          <p:spPr>
            <a:xfrm>
              <a:off x="8916917" y="408773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1" name="Google Shape;761;p56"/>
            <p:cNvSpPr/>
            <p:nvPr/>
          </p:nvSpPr>
          <p:spPr>
            <a:xfrm>
              <a:off x="8357128" y="413177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2" name="Google Shape;762;p56"/>
            <p:cNvSpPr/>
            <p:nvPr/>
          </p:nvSpPr>
          <p:spPr>
            <a:xfrm>
              <a:off x="8562965" y="41633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3" name="Google Shape;763;p56"/>
            <p:cNvSpPr/>
            <p:nvPr/>
          </p:nvSpPr>
          <p:spPr>
            <a:xfrm>
              <a:off x="8357128" y="435647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4" name="Google Shape;764;p56"/>
            <p:cNvSpPr/>
            <p:nvPr/>
          </p:nvSpPr>
          <p:spPr>
            <a:xfrm>
              <a:off x="8443332" y="443253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5" name="Google Shape;765;p56"/>
            <p:cNvSpPr/>
            <p:nvPr/>
          </p:nvSpPr>
          <p:spPr>
            <a:xfrm>
              <a:off x="8562965" y="463590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6" name="Google Shape;766;p56"/>
            <p:cNvSpPr/>
            <p:nvPr/>
          </p:nvSpPr>
          <p:spPr>
            <a:xfrm>
              <a:off x="9653922" y="54118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7" name="Google Shape;767;p56"/>
            <p:cNvSpPr/>
            <p:nvPr/>
          </p:nvSpPr>
          <p:spPr>
            <a:xfrm>
              <a:off x="10299776" y="55411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8" name="Google Shape;768;p56"/>
            <p:cNvSpPr/>
            <p:nvPr/>
          </p:nvSpPr>
          <p:spPr>
            <a:xfrm>
              <a:off x="9560925" y="551245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69" name="Google Shape;769;p56"/>
            <p:cNvSpPr/>
            <p:nvPr/>
          </p:nvSpPr>
          <p:spPr>
            <a:xfrm>
              <a:off x="9408155" y="347985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grpSp>
      <p:grpSp>
        <p:nvGrpSpPr>
          <p:cNvPr id="770" name="Google Shape;770;p56"/>
          <p:cNvGrpSpPr/>
          <p:nvPr/>
        </p:nvGrpSpPr>
        <p:grpSpPr>
          <a:xfrm>
            <a:off x="5555226" y="2344250"/>
            <a:ext cx="1211671" cy="935553"/>
            <a:chOff x="5555225" y="2717570"/>
            <a:chExt cx="1211671" cy="935554"/>
          </a:xfrm>
        </p:grpSpPr>
        <p:sp>
          <p:nvSpPr>
            <p:cNvPr id="771" name="Google Shape;771;p56"/>
            <p:cNvSpPr/>
            <p:nvPr/>
          </p:nvSpPr>
          <p:spPr>
            <a:xfrm>
              <a:off x="6075950" y="271757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2" name="Google Shape;772;p56"/>
            <p:cNvSpPr/>
            <p:nvPr/>
          </p:nvSpPr>
          <p:spPr>
            <a:xfrm>
              <a:off x="6262158" y="272869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3" name="Google Shape;773;p56"/>
            <p:cNvSpPr/>
            <p:nvPr/>
          </p:nvSpPr>
          <p:spPr>
            <a:xfrm>
              <a:off x="5760198" y="296586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4" name="Google Shape;774;p56"/>
            <p:cNvSpPr/>
            <p:nvPr/>
          </p:nvSpPr>
          <p:spPr>
            <a:xfrm>
              <a:off x="6131947" y="29604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5" name="Google Shape;775;p56"/>
            <p:cNvSpPr/>
            <p:nvPr/>
          </p:nvSpPr>
          <p:spPr>
            <a:xfrm>
              <a:off x="6134430" y="286883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6" name="Google Shape;776;p56"/>
            <p:cNvSpPr/>
            <p:nvPr/>
          </p:nvSpPr>
          <p:spPr>
            <a:xfrm>
              <a:off x="5853507" y="30596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7" name="Google Shape;777;p56"/>
            <p:cNvSpPr/>
            <p:nvPr/>
          </p:nvSpPr>
          <p:spPr>
            <a:xfrm>
              <a:off x="6623279" y="291203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8" name="Google Shape;778;p56"/>
            <p:cNvSpPr/>
            <p:nvPr/>
          </p:nvSpPr>
          <p:spPr>
            <a:xfrm>
              <a:off x="6443800" y="298964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79" name="Google Shape;779;p56"/>
            <p:cNvSpPr/>
            <p:nvPr/>
          </p:nvSpPr>
          <p:spPr>
            <a:xfrm>
              <a:off x="6006234" y="30713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0" name="Google Shape;780;p56"/>
            <p:cNvSpPr/>
            <p:nvPr/>
          </p:nvSpPr>
          <p:spPr>
            <a:xfrm>
              <a:off x="5885467" y="314461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1" name="Google Shape;781;p56"/>
            <p:cNvSpPr/>
            <p:nvPr/>
          </p:nvSpPr>
          <p:spPr>
            <a:xfrm>
              <a:off x="6060829" y="321381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2" name="Google Shape;782;p56"/>
            <p:cNvSpPr/>
            <p:nvPr/>
          </p:nvSpPr>
          <p:spPr>
            <a:xfrm>
              <a:off x="6258342" y="316676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3" name="Google Shape;783;p56"/>
            <p:cNvSpPr/>
            <p:nvPr/>
          </p:nvSpPr>
          <p:spPr>
            <a:xfrm>
              <a:off x="6143787" y="335590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4" name="Google Shape;784;p56"/>
            <p:cNvSpPr/>
            <p:nvPr/>
          </p:nvSpPr>
          <p:spPr>
            <a:xfrm>
              <a:off x="6402507" y="34695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5" name="Google Shape;785;p56"/>
            <p:cNvSpPr/>
            <p:nvPr/>
          </p:nvSpPr>
          <p:spPr>
            <a:xfrm>
              <a:off x="6552957" y="336414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6" name="Google Shape;786;p56"/>
            <p:cNvSpPr/>
            <p:nvPr/>
          </p:nvSpPr>
          <p:spPr>
            <a:xfrm>
              <a:off x="6658896" y="35451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7" name="Google Shape;787;p56"/>
            <p:cNvSpPr/>
            <p:nvPr/>
          </p:nvSpPr>
          <p:spPr>
            <a:xfrm>
              <a:off x="5815564" y="33664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8" name="Google Shape;788;p56"/>
            <p:cNvSpPr/>
            <p:nvPr/>
          </p:nvSpPr>
          <p:spPr>
            <a:xfrm>
              <a:off x="5717648" y="340735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89" name="Google Shape;789;p56"/>
            <p:cNvSpPr/>
            <p:nvPr/>
          </p:nvSpPr>
          <p:spPr>
            <a:xfrm>
              <a:off x="5555225" y="342711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0" name="Google Shape;790;p56"/>
            <p:cNvSpPr/>
            <p:nvPr/>
          </p:nvSpPr>
          <p:spPr>
            <a:xfrm>
              <a:off x="5876483" y="299041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grpSp>
      <p:grpSp>
        <p:nvGrpSpPr>
          <p:cNvPr id="791" name="Google Shape;791;p56"/>
          <p:cNvGrpSpPr/>
          <p:nvPr/>
        </p:nvGrpSpPr>
        <p:grpSpPr>
          <a:xfrm>
            <a:off x="3093700" y="3513423"/>
            <a:ext cx="1743459" cy="1648575"/>
            <a:chOff x="3093700" y="3886743"/>
            <a:chExt cx="1743459" cy="1648574"/>
          </a:xfrm>
        </p:grpSpPr>
        <p:sp>
          <p:nvSpPr>
            <p:cNvPr id="792" name="Google Shape;792;p56"/>
            <p:cNvSpPr/>
            <p:nvPr/>
          </p:nvSpPr>
          <p:spPr>
            <a:xfrm>
              <a:off x="3208701" y="399688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3" name="Google Shape;793;p56"/>
            <p:cNvSpPr/>
            <p:nvPr/>
          </p:nvSpPr>
          <p:spPr>
            <a:xfrm>
              <a:off x="3093700" y="388674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4" name="Google Shape;794;p56"/>
            <p:cNvSpPr/>
            <p:nvPr/>
          </p:nvSpPr>
          <p:spPr>
            <a:xfrm>
              <a:off x="3820247" y="431147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5" name="Google Shape;795;p56"/>
            <p:cNvSpPr/>
            <p:nvPr/>
          </p:nvSpPr>
          <p:spPr>
            <a:xfrm>
              <a:off x="3855533" y="438166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6" name="Google Shape;796;p56"/>
            <p:cNvSpPr/>
            <p:nvPr/>
          </p:nvSpPr>
          <p:spPr>
            <a:xfrm>
              <a:off x="3760788" y="476926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7" name="Google Shape;797;p56"/>
            <p:cNvSpPr/>
            <p:nvPr/>
          </p:nvSpPr>
          <p:spPr>
            <a:xfrm>
              <a:off x="4729159" y="487777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8" name="Google Shape;798;p56"/>
            <p:cNvSpPr/>
            <p:nvPr/>
          </p:nvSpPr>
          <p:spPr>
            <a:xfrm>
              <a:off x="4463668" y="525629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799" name="Google Shape;799;p56"/>
            <p:cNvSpPr/>
            <p:nvPr/>
          </p:nvSpPr>
          <p:spPr>
            <a:xfrm>
              <a:off x="3897574" y="527866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0" name="Google Shape;800;p56"/>
            <p:cNvSpPr/>
            <p:nvPr/>
          </p:nvSpPr>
          <p:spPr>
            <a:xfrm>
              <a:off x="4209646" y="54273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1" name="Google Shape;801;p56"/>
            <p:cNvSpPr/>
            <p:nvPr/>
          </p:nvSpPr>
          <p:spPr>
            <a:xfrm>
              <a:off x="4500154" y="512137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2" name="Google Shape;802;p56"/>
            <p:cNvSpPr/>
            <p:nvPr/>
          </p:nvSpPr>
          <p:spPr>
            <a:xfrm>
              <a:off x="4622408" y="50693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3" name="Google Shape;803;p56"/>
            <p:cNvSpPr/>
            <p:nvPr/>
          </p:nvSpPr>
          <p:spPr>
            <a:xfrm>
              <a:off x="3696562" y="451152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grpSp>
      <p:grpSp>
        <p:nvGrpSpPr>
          <p:cNvPr id="804" name="Google Shape;804;p56"/>
          <p:cNvGrpSpPr/>
          <p:nvPr/>
        </p:nvGrpSpPr>
        <p:grpSpPr>
          <a:xfrm>
            <a:off x="2521642" y="2651026"/>
            <a:ext cx="1524751" cy="884676"/>
            <a:chOff x="2521642" y="3024345"/>
            <a:chExt cx="1524750" cy="884676"/>
          </a:xfrm>
        </p:grpSpPr>
        <p:sp>
          <p:nvSpPr>
            <p:cNvPr id="805" name="Google Shape;805;p56"/>
            <p:cNvSpPr/>
            <p:nvPr/>
          </p:nvSpPr>
          <p:spPr>
            <a:xfrm>
              <a:off x="2521642" y="302434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6" name="Google Shape;806;p56"/>
            <p:cNvSpPr/>
            <p:nvPr/>
          </p:nvSpPr>
          <p:spPr>
            <a:xfrm>
              <a:off x="2587596" y="312790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7" name="Google Shape;807;p56"/>
            <p:cNvSpPr/>
            <p:nvPr/>
          </p:nvSpPr>
          <p:spPr>
            <a:xfrm>
              <a:off x="2606103" y="323635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8" name="Google Shape;808;p56"/>
            <p:cNvSpPr/>
            <p:nvPr/>
          </p:nvSpPr>
          <p:spPr>
            <a:xfrm>
              <a:off x="2635652" y="35240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09" name="Google Shape;809;p56"/>
            <p:cNvSpPr/>
            <p:nvPr/>
          </p:nvSpPr>
          <p:spPr>
            <a:xfrm>
              <a:off x="2816435" y="354231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0" name="Google Shape;810;p56"/>
            <p:cNvSpPr/>
            <p:nvPr/>
          </p:nvSpPr>
          <p:spPr>
            <a:xfrm>
              <a:off x="2697966" y="35870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1" name="Google Shape;811;p56"/>
            <p:cNvSpPr/>
            <p:nvPr/>
          </p:nvSpPr>
          <p:spPr>
            <a:xfrm>
              <a:off x="3206531" y="368730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2" name="Google Shape;812;p56"/>
            <p:cNvSpPr/>
            <p:nvPr/>
          </p:nvSpPr>
          <p:spPr>
            <a:xfrm>
              <a:off x="3212164" y="37449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3" name="Google Shape;813;p56"/>
            <p:cNvSpPr/>
            <p:nvPr/>
          </p:nvSpPr>
          <p:spPr>
            <a:xfrm>
              <a:off x="3416763" y="36666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4" name="Google Shape;814;p56"/>
            <p:cNvSpPr/>
            <p:nvPr/>
          </p:nvSpPr>
          <p:spPr>
            <a:xfrm>
              <a:off x="3646361" y="380102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5" name="Google Shape;815;p56"/>
            <p:cNvSpPr/>
            <p:nvPr/>
          </p:nvSpPr>
          <p:spPr>
            <a:xfrm>
              <a:off x="3475553" y="33197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6" name="Google Shape;816;p56"/>
            <p:cNvSpPr/>
            <p:nvPr/>
          </p:nvSpPr>
          <p:spPr>
            <a:xfrm>
              <a:off x="3658526" y="325330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7" name="Google Shape;817;p56"/>
            <p:cNvSpPr/>
            <p:nvPr/>
          </p:nvSpPr>
          <p:spPr>
            <a:xfrm>
              <a:off x="3821001" y="321056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8" name="Google Shape;818;p56"/>
            <p:cNvSpPr/>
            <p:nvPr/>
          </p:nvSpPr>
          <p:spPr>
            <a:xfrm>
              <a:off x="3938392" y="327013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19" name="Google Shape;819;p56"/>
            <p:cNvSpPr/>
            <p:nvPr/>
          </p:nvSpPr>
          <p:spPr>
            <a:xfrm>
              <a:off x="3864512" y="33644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0" name="Google Shape;820;p56"/>
            <p:cNvSpPr/>
            <p:nvPr/>
          </p:nvSpPr>
          <p:spPr>
            <a:xfrm>
              <a:off x="3799150" y="339331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1" name="Google Shape;821;p56"/>
            <p:cNvSpPr/>
            <p:nvPr/>
          </p:nvSpPr>
          <p:spPr>
            <a:xfrm>
              <a:off x="3767965" y="348640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grpSp>
      <p:grpSp>
        <p:nvGrpSpPr>
          <p:cNvPr id="822" name="Google Shape;822;p56"/>
          <p:cNvGrpSpPr/>
          <p:nvPr/>
        </p:nvGrpSpPr>
        <p:grpSpPr>
          <a:xfrm>
            <a:off x="6727723" y="3268820"/>
            <a:ext cx="1509439" cy="594803"/>
            <a:chOff x="6727723" y="3642140"/>
            <a:chExt cx="1509439" cy="594802"/>
          </a:xfrm>
        </p:grpSpPr>
        <p:sp>
          <p:nvSpPr>
            <p:cNvPr id="823" name="Google Shape;823;p56"/>
            <p:cNvSpPr/>
            <p:nvPr/>
          </p:nvSpPr>
          <p:spPr>
            <a:xfrm>
              <a:off x="6727723" y="364214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4" name="Google Shape;824;p56"/>
            <p:cNvSpPr/>
            <p:nvPr/>
          </p:nvSpPr>
          <p:spPr>
            <a:xfrm>
              <a:off x="7214950" y="38369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5" name="Google Shape;825;p56"/>
            <p:cNvSpPr/>
            <p:nvPr/>
          </p:nvSpPr>
          <p:spPr>
            <a:xfrm>
              <a:off x="7512339" y="381146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6" name="Google Shape;826;p56"/>
            <p:cNvSpPr/>
            <p:nvPr/>
          </p:nvSpPr>
          <p:spPr>
            <a:xfrm>
              <a:off x="7799441" y="371013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7" name="Google Shape;827;p56"/>
            <p:cNvSpPr/>
            <p:nvPr/>
          </p:nvSpPr>
          <p:spPr>
            <a:xfrm>
              <a:off x="8029294" y="387751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8" name="Google Shape;828;p56"/>
            <p:cNvSpPr/>
            <p:nvPr/>
          </p:nvSpPr>
          <p:spPr>
            <a:xfrm>
              <a:off x="8129162" y="386080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29" name="Google Shape;829;p56"/>
            <p:cNvSpPr/>
            <p:nvPr/>
          </p:nvSpPr>
          <p:spPr>
            <a:xfrm>
              <a:off x="7862680" y="412894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30" name="Google Shape;830;p56"/>
            <p:cNvSpPr/>
            <p:nvPr/>
          </p:nvSpPr>
          <p:spPr>
            <a:xfrm>
              <a:off x="7771920" y="41093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sp>
          <p:nvSpPr>
            <p:cNvPr id="831" name="Google Shape;831;p56"/>
            <p:cNvSpPr/>
            <p:nvPr/>
          </p:nvSpPr>
          <p:spPr>
            <a:xfrm>
              <a:off x="7699634" y="394341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Montserrat"/>
                <a:ea typeface="Montserrat"/>
                <a:cs typeface="Montserrat"/>
                <a:sym typeface="Montserrat"/>
              </a:endParaRPr>
            </a:p>
          </p:txBody>
        </p:sp>
      </p:grpSp>
      <p:sp>
        <p:nvSpPr>
          <p:cNvPr id="832" name="Google Shape;832;p56"/>
          <p:cNvSpPr txBox="1"/>
          <p:nvPr/>
        </p:nvSpPr>
        <p:spPr>
          <a:xfrm>
            <a:off x="1432264" y="6223488"/>
            <a:ext cx="9327472" cy="26160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500"/>
              <a:buFont typeface="Montserrat ExtraBold"/>
              <a:buNone/>
            </a:pPr>
            <a:r>
              <a:rPr lang="en-GB" sz="667" b="0" i="0" u="none" strike="noStrike" cap="none" dirty="0">
                <a:solidFill>
                  <a:schemeClr val="dk1"/>
                </a:solidFill>
                <a:latin typeface="Montserrat ExtraBold"/>
                <a:ea typeface="Montserrat ExtraBold"/>
                <a:cs typeface="Montserrat ExtraBold"/>
                <a:sym typeface="Montserrat ExtraBold"/>
              </a:rPr>
              <a:t>AFRICA: </a:t>
            </a:r>
            <a:r>
              <a:rPr lang="en-GB" sz="667" b="0" i="0" u="none" strike="noStrike" cap="none" dirty="0">
                <a:solidFill>
                  <a:schemeClr val="dk1"/>
                </a:solidFill>
                <a:latin typeface="Montserrat"/>
                <a:ea typeface="Montserrat"/>
                <a:cs typeface="Montserrat"/>
                <a:sym typeface="Montserrat"/>
              </a:rPr>
              <a:t>ABIDJAN – ACCRA – ADDIS ABABA – CAPE TOWN – DAKAR – DAR ES SALAAM – DURBAN (ETHEKWINI) – EKURHULENI – FREETOWN – JOHANNESBURG – LAGOS – NAIROBI – TSHWANE | </a:t>
            </a:r>
            <a:r>
              <a:rPr lang="en-GB" sz="667" b="0" i="0" u="none" strike="noStrike" cap="none" dirty="0">
                <a:solidFill>
                  <a:schemeClr val="dk1"/>
                </a:solidFill>
                <a:latin typeface="Montserrat ExtraBold"/>
                <a:ea typeface="Montserrat ExtraBold"/>
                <a:cs typeface="Montserrat ExtraBold"/>
                <a:sym typeface="Montserrat ExtraBold"/>
              </a:rPr>
              <a:t>CENTRAL EAST ASIA: </a:t>
            </a:r>
            <a:r>
              <a:rPr lang="en-GB" sz="667" b="0" i="0" u="none" strike="noStrike" cap="none" dirty="0">
                <a:solidFill>
                  <a:schemeClr val="dk1"/>
                </a:solidFill>
                <a:latin typeface="Montserrat"/>
                <a:ea typeface="Montserrat"/>
                <a:cs typeface="Montserrat"/>
                <a:sym typeface="Montserrat"/>
              </a:rPr>
              <a:t>BEIJING </a:t>
            </a:r>
            <a:br>
              <a:rPr lang="en-GB" sz="667" b="0" i="0" u="none" strike="noStrike" cap="none" dirty="0">
                <a:solidFill>
                  <a:schemeClr val="dk1"/>
                </a:solidFill>
                <a:latin typeface="Montserrat"/>
                <a:ea typeface="Montserrat"/>
                <a:cs typeface="Montserrat"/>
                <a:sym typeface="Montserrat"/>
              </a:rPr>
            </a:br>
            <a:r>
              <a:rPr lang="en-GB" sz="667" b="0" i="0" u="none" strike="noStrike" cap="none" dirty="0">
                <a:solidFill>
                  <a:schemeClr val="dk1"/>
                </a:solidFill>
                <a:latin typeface="Montserrat"/>
                <a:ea typeface="Montserrat"/>
                <a:cs typeface="Montserrat"/>
                <a:sym typeface="Montserrat"/>
              </a:rPr>
              <a:t>CHENGDU – DALIAN – FUZHOU – GUANGZHOU – HANGZHOU – HONG KONG – NANJING – SHANGHAI – SHENZEN – QINGDAO – WUHAN – ZHENJIANG | </a:t>
            </a:r>
            <a:r>
              <a:rPr lang="en-GB" sz="667" b="0" i="0" u="none" strike="noStrike" cap="none" dirty="0">
                <a:solidFill>
                  <a:schemeClr val="dk1"/>
                </a:solidFill>
                <a:latin typeface="Montserrat ExtraBold"/>
                <a:ea typeface="Montserrat ExtraBold"/>
                <a:cs typeface="Montserrat ExtraBold"/>
                <a:sym typeface="Montserrat ExtraBold"/>
              </a:rPr>
              <a:t>EAST, SOUTHEAST ASIA &amp; OCEANIA:</a:t>
            </a:r>
            <a:r>
              <a:rPr lang="en-GB" sz="667" b="0" i="0" u="none" strike="noStrike" cap="none" dirty="0">
                <a:solidFill>
                  <a:schemeClr val="dk1"/>
                </a:solidFill>
                <a:latin typeface="Montserrat"/>
                <a:ea typeface="Montserrat"/>
                <a:cs typeface="Montserrat"/>
                <a:sym typeface="Montserrat"/>
              </a:rPr>
              <a:t> AUCKLAND – BANGKOK – HANOI </a:t>
            </a:r>
            <a:br>
              <a:rPr lang="en-GB" sz="667" b="0" i="0" u="none" strike="noStrike" cap="none" dirty="0">
                <a:solidFill>
                  <a:schemeClr val="dk1"/>
                </a:solidFill>
                <a:latin typeface="Montserrat"/>
                <a:ea typeface="Montserrat"/>
                <a:cs typeface="Montserrat"/>
                <a:sym typeface="Montserrat"/>
              </a:rPr>
            </a:br>
            <a:r>
              <a:rPr lang="en-GB" sz="667" b="0" i="0" u="none" strike="noStrike" cap="none" dirty="0">
                <a:solidFill>
                  <a:schemeClr val="dk1"/>
                </a:solidFill>
                <a:latin typeface="Montserrat"/>
                <a:ea typeface="Montserrat"/>
                <a:cs typeface="Montserrat"/>
                <a:sym typeface="Montserrat"/>
              </a:rPr>
              <a:t>HO CHI MINH CITY – JAKARTA – KUALA LUMPUR – MELBOURNE – QUEZON CITY – SEOUL – SINGAPORE – SYDNEY – TOKYO – YOKOHAMA | </a:t>
            </a:r>
            <a:r>
              <a:rPr lang="en-GB" sz="667" b="0" i="0" u="none" strike="noStrike" cap="none" dirty="0">
                <a:solidFill>
                  <a:schemeClr val="dk1"/>
                </a:solidFill>
                <a:latin typeface="Montserrat ExtraBold"/>
                <a:ea typeface="Montserrat ExtraBold"/>
                <a:cs typeface="Montserrat ExtraBold"/>
                <a:sym typeface="Montserrat ExtraBold"/>
              </a:rPr>
              <a:t>EUROPE: </a:t>
            </a:r>
            <a:r>
              <a:rPr lang="en-GB" sz="667" b="0" i="0" u="none" strike="noStrike" cap="none" dirty="0">
                <a:solidFill>
                  <a:schemeClr val="dk1"/>
                </a:solidFill>
                <a:latin typeface="Montserrat"/>
                <a:ea typeface="Montserrat"/>
                <a:cs typeface="Montserrat"/>
                <a:sym typeface="Montserrat"/>
              </a:rPr>
              <a:t>AMSTERDAM – ATHENS – BARCELONA – BERLIN – COPENHAGEN – HEIDELBERG </a:t>
            </a:r>
            <a:br>
              <a:rPr lang="en-GB" sz="667" b="0" i="0" u="none" strike="noStrike" cap="none" dirty="0">
                <a:solidFill>
                  <a:schemeClr val="dk1"/>
                </a:solidFill>
                <a:latin typeface="Montserrat"/>
                <a:ea typeface="Montserrat"/>
                <a:cs typeface="Montserrat"/>
                <a:sym typeface="Montserrat"/>
              </a:rPr>
            </a:br>
            <a:r>
              <a:rPr lang="en-GB" sz="667" b="0" i="0" u="none" strike="noStrike" cap="none" dirty="0">
                <a:solidFill>
                  <a:schemeClr val="dk1"/>
                </a:solidFill>
                <a:latin typeface="Montserrat"/>
                <a:ea typeface="Montserrat"/>
                <a:cs typeface="Montserrat"/>
                <a:sym typeface="Montserrat"/>
              </a:rPr>
              <a:t>ISTANBUL – LISBON – LONDON – MADRID – MILAN – MOSCOW – OSLO – PARIS – ROME – ROTTERDAM – STOCKHOLM – TEL AVIV – VIENNA – WARSAW | </a:t>
            </a:r>
            <a:r>
              <a:rPr lang="en-GB" sz="667" b="0" i="0" u="none" strike="noStrike" cap="none" dirty="0">
                <a:solidFill>
                  <a:schemeClr val="dk1"/>
                </a:solidFill>
                <a:latin typeface="Montserrat ExtraBold"/>
                <a:ea typeface="Montserrat ExtraBold"/>
                <a:cs typeface="Montserrat ExtraBold"/>
                <a:sym typeface="Montserrat ExtraBold"/>
              </a:rPr>
              <a:t>LATIN AMERICA:</a:t>
            </a:r>
            <a:r>
              <a:rPr lang="en-GB" sz="667" b="0" i="0" u="none" strike="noStrike" cap="none" dirty="0">
                <a:solidFill>
                  <a:schemeClr val="dk1"/>
                </a:solidFill>
                <a:latin typeface="Montserrat"/>
                <a:ea typeface="Montserrat"/>
                <a:cs typeface="Montserrat"/>
                <a:sym typeface="Montserrat"/>
              </a:rPr>
              <a:t> BOGOTÁ – BUENOS AIRES – CURITIBA – GUADALAJARA – LIMA MEDELLÍN – MEXICO CITY – RIO DE JANEIRO – SALVADOR – SÃO PAULO – SANTIAGO – QUITO | </a:t>
            </a:r>
            <a:r>
              <a:rPr lang="en-GB" sz="667" b="0" i="0" u="none" strike="noStrike" cap="none" dirty="0">
                <a:solidFill>
                  <a:schemeClr val="dk1"/>
                </a:solidFill>
                <a:latin typeface="Montserrat ExtraBold"/>
                <a:ea typeface="Montserrat ExtraBold"/>
                <a:cs typeface="Montserrat ExtraBold"/>
                <a:sym typeface="Montserrat ExtraBold"/>
              </a:rPr>
              <a:t>NORTH AMERICA: </a:t>
            </a:r>
            <a:r>
              <a:rPr lang="en-GB" sz="667" b="0" i="0" u="none" strike="noStrike" cap="none" dirty="0">
                <a:solidFill>
                  <a:schemeClr val="dk1"/>
                </a:solidFill>
                <a:latin typeface="Montserrat"/>
                <a:ea typeface="Montserrat"/>
                <a:cs typeface="Montserrat"/>
                <a:sym typeface="Montserrat"/>
              </a:rPr>
              <a:t>AUSTIN – BOSTON – CHICAGO – HOUSTON – LOS ANGELES – MIAMI – MONTRÉAL – NEW ORLEANS – NEW YORK </a:t>
            </a:r>
            <a:br>
              <a:rPr lang="en-GB" sz="667" b="0" i="0" u="none" strike="noStrike" cap="none" dirty="0">
                <a:solidFill>
                  <a:schemeClr val="dk1"/>
                </a:solidFill>
                <a:latin typeface="Montserrat"/>
                <a:ea typeface="Montserrat"/>
                <a:cs typeface="Montserrat"/>
                <a:sym typeface="Montserrat"/>
              </a:rPr>
            </a:br>
            <a:r>
              <a:rPr lang="en-GB" sz="667" b="0" i="0" u="none" strike="noStrike" cap="none" dirty="0">
                <a:solidFill>
                  <a:schemeClr val="dk1"/>
                </a:solidFill>
                <a:latin typeface="Montserrat"/>
                <a:ea typeface="Montserrat"/>
                <a:cs typeface="Montserrat"/>
                <a:sym typeface="Montserrat"/>
              </a:rPr>
              <a:t>PHILADELPHIA – PHOENIX – PORTLAND – SAN FRANCISCO – SEATTLE – TORONTO – VANCOUVER – WASHINGTON DC | </a:t>
            </a:r>
            <a:r>
              <a:rPr lang="en-GB" sz="667" b="0" i="0" u="none" strike="noStrike" cap="none" dirty="0">
                <a:solidFill>
                  <a:schemeClr val="dk1"/>
                </a:solidFill>
                <a:latin typeface="Montserrat ExtraBold"/>
                <a:ea typeface="Montserrat ExtraBold"/>
                <a:cs typeface="Montserrat ExtraBold"/>
                <a:sym typeface="Montserrat ExtraBold"/>
              </a:rPr>
              <a:t>SOUTH &amp; WEST ASIA:</a:t>
            </a:r>
            <a:r>
              <a:rPr lang="en-GB" sz="667" b="0" i="0" u="none" strike="noStrike" cap="none" dirty="0">
                <a:solidFill>
                  <a:schemeClr val="dk1"/>
                </a:solidFill>
                <a:latin typeface="Montserrat"/>
                <a:ea typeface="Montserrat"/>
                <a:cs typeface="Montserrat"/>
                <a:sym typeface="Montserrat"/>
              </a:rPr>
              <a:t> AMMAN – BENGALURU – CHENNAI – DELHI – DHAKA – DUBAI – KARACHI – KOLKATA – MUMBAI </a:t>
            </a:r>
            <a:endParaRPr sz="1467" dirty="0"/>
          </a:p>
        </p:txBody>
      </p:sp>
    </p:spTree>
    <p:extLst>
      <p:ext uri="{BB962C8B-B14F-4D97-AF65-F5344CB8AC3E}">
        <p14:creationId xmlns:p14="http://schemas.microsoft.com/office/powerpoint/2010/main" val="27478135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3"/>
        <p:cNvGrpSpPr/>
        <p:nvPr/>
      </p:nvGrpSpPr>
      <p:grpSpPr>
        <a:xfrm>
          <a:off x="0" y="0"/>
          <a:ext cx="0" cy="0"/>
          <a:chOff x="0" y="0"/>
          <a:chExt cx="0" cy="0"/>
        </a:xfrm>
      </p:grpSpPr>
      <p:sp>
        <p:nvSpPr>
          <p:cNvPr id="834" name="Google Shape;834;p57"/>
          <p:cNvSpPr txBox="1">
            <a:spLocks noGrp="1"/>
          </p:cNvSpPr>
          <p:nvPr>
            <p:ph type="title"/>
          </p:nvPr>
        </p:nvSpPr>
        <p:spPr>
          <a:xfrm>
            <a:off x="723719" y="1454542"/>
            <a:ext cx="10744564" cy="313932"/>
          </a:xfrm>
          <a:prstGeom prst="rect">
            <a:avLst/>
          </a:prstGeom>
          <a:noFill/>
          <a:ln>
            <a:noFill/>
          </a:ln>
        </p:spPr>
        <p:txBody>
          <a:bodyPr spcFirstLastPara="1" wrap="square" lIns="0" tIns="0" rIns="0" bIns="0" anchor="t" anchorCtr="0">
            <a:spAutoFit/>
          </a:bodyPr>
          <a:lstStyle>
            <a:lvl1pPr lvl="0" algn="l">
              <a:lnSpc>
                <a:spcPct val="85000"/>
              </a:lnSpc>
              <a:spcBef>
                <a:spcPts val="0"/>
              </a:spcBef>
              <a:spcAft>
                <a:spcPts val="0"/>
              </a:spcAft>
              <a:buClr>
                <a:schemeClr val="accent1"/>
              </a:buClr>
              <a:buSzPts val="1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5" name="Google Shape;835;p57"/>
          <p:cNvSpPr txBox="1">
            <a:spLocks noGrp="1"/>
          </p:cNvSpPr>
          <p:nvPr>
            <p:ph type="body" idx="1"/>
          </p:nvPr>
        </p:nvSpPr>
        <p:spPr>
          <a:xfrm>
            <a:off x="728981" y="972960"/>
            <a:ext cx="1962433" cy="236081"/>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200"/>
              </a:spcBef>
              <a:spcAft>
                <a:spcPts val="0"/>
              </a:spcAft>
              <a:buClr>
                <a:schemeClr val="accent3"/>
              </a:buClr>
              <a:buSzPts val="1400"/>
              <a:buNone/>
              <a:defRPr/>
            </a:lvl1pPr>
            <a:lvl2pPr marL="1219170" lvl="1" indent="-304792" algn="l">
              <a:lnSpc>
                <a:spcPct val="100000"/>
              </a:lnSpc>
              <a:spcBef>
                <a:spcPts val="667"/>
              </a:spcBef>
              <a:spcAft>
                <a:spcPts val="0"/>
              </a:spcAft>
              <a:buClr>
                <a:schemeClr val="accent1"/>
              </a:buClr>
              <a:buSzPts val="1400"/>
              <a:buNone/>
              <a:defRPr/>
            </a:lvl2pPr>
            <a:lvl3pPr marL="1828754" lvl="2" indent="-304792" algn="l">
              <a:lnSpc>
                <a:spcPct val="100000"/>
              </a:lnSpc>
              <a:spcBef>
                <a:spcPts val="667"/>
              </a:spcBef>
              <a:spcAft>
                <a:spcPts val="0"/>
              </a:spcAft>
              <a:buClr>
                <a:schemeClr val="dk1"/>
              </a:buClr>
              <a:buSzPts val="1400"/>
              <a:buNone/>
              <a:defRPr/>
            </a:lvl3pPr>
            <a:lvl4pPr marL="2438339" lvl="3" indent="-423323" algn="l">
              <a:lnSpc>
                <a:spcPct val="100000"/>
              </a:lnSpc>
              <a:spcBef>
                <a:spcPts val="400"/>
              </a:spcBef>
              <a:spcAft>
                <a:spcPts val="0"/>
              </a:spcAft>
              <a:buClr>
                <a:schemeClr val="dk1"/>
              </a:buClr>
              <a:buSzPts val="1400"/>
              <a:buChar char="◼"/>
              <a:defRPr/>
            </a:lvl4pPr>
            <a:lvl5pPr marL="3047924" lvl="4" indent="-304792" algn="l">
              <a:lnSpc>
                <a:spcPct val="100000"/>
              </a:lnSpc>
              <a:spcBef>
                <a:spcPts val="400"/>
              </a:spcBef>
              <a:spcAft>
                <a:spcPts val="0"/>
              </a:spcAft>
              <a:buClr>
                <a:srgbClr val="9A9CA1"/>
              </a:buClr>
              <a:buSzPts val="1400"/>
              <a:buNone/>
              <a:defRPr/>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0590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 Image Background">
  <p:cSld name="Title Slide - Image Background">
    <p:bg>
      <p:bgPr>
        <a:solidFill>
          <a:schemeClr val="accent1"/>
        </a:solidFill>
        <a:effectLst/>
      </p:bgPr>
    </p:bg>
    <p:spTree>
      <p:nvGrpSpPr>
        <p:cNvPr id="1" name="Shape 836"/>
        <p:cNvGrpSpPr/>
        <p:nvPr/>
      </p:nvGrpSpPr>
      <p:grpSpPr>
        <a:xfrm>
          <a:off x="0" y="0"/>
          <a:ext cx="0" cy="0"/>
          <a:chOff x="0" y="0"/>
          <a:chExt cx="0" cy="0"/>
        </a:xfrm>
      </p:grpSpPr>
      <p:sp>
        <p:nvSpPr>
          <p:cNvPr id="837" name="Google Shape;837;p58"/>
          <p:cNvSpPr txBox="1">
            <a:spLocks noGrp="1"/>
          </p:cNvSpPr>
          <p:nvPr>
            <p:ph type="title"/>
          </p:nvPr>
        </p:nvSpPr>
        <p:spPr>
          <a:xfrm>
            <a:off x="650875" y="2041526"/>
            <a:ext cx="6302376" cy="55399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2700"/>
              <a:buFont typeface="Montserrat ExtraBold"/>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838" name="Google Shape;838;p58"/>
          <p:cNvPicPr preferRelativeResize="0"/>
          <p:nvPr/>
        </p:nvPicPr>
        <p:blipFill rotWithShape="1">
          <a:blip r:embed="rId2">
            <a:alphaModFix/>
          </a:blip>
          <a:srcRect/>
          <a:stretch/>
        </p:blipFill>
        <p:spPr>
          <a:xfrm>
            <a:off x="666751" y="1021225"/>
            <a:ext cx="762000" cy="762000"/>
          </a:xfrm>
          <a:prstGeom prst="rect">
            <a:avLst/>
          </a:prstGeom>
          <a:noFill/>
          <a:ln>
            <a:noFill/>
          </a:ln>
        </p:spPr>
      </p:pic>
      <p:sp>
        <p:nvSpPr>
          <p:cNvPr id="839" name="Google Shape;839;p58"/>
          <p:cNvSpPr txBox="1">
            <a:spLocks noGrp="1"/>
          </p:cNvSpPr>
          <p:nvPr>
            <p:ph type="body" idx="1"/>
          </p:nvPr>
        </p:nvSpPr>
        <p:spPr>
          <a:xfrm>
            <a:off x="650876" y="4640726"/>
            <a:ext cx="4492625" cy="4551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40" name="Google Shape;840;p58"/>
          <p:cNvSpPr txBox="1">
            <a:spLocks noGrp="1"/>
          </p:cNvSpPr>
          <p:nvPr>
            <p:ph type="body" idx="2"/>
          </p:nvPr>
        </p:nvSpPr>
        <p:spPr>
          <a:xfrm>
            <a:off x="650876" y="5295901"/>
            <a:ext cx="4492625"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dk1"/>
              </a:buClr>
              <a:buSzPts val="800"/>
              <a:buNone/>
              <a:defRPr sz="1067">
                <a:solidFill>
                  <a:schemeClr val="dk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41" name="Google Shape;841;p58"/>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sz="1067">
                <a:solidFill>
                  <a:schemeClr val="dk1"/>
                </a:solidFill>
                <a:latin typeface="Montserrat"/>
                <a:ea typeface="Montserrat"/>
                <a:cs typeface="Montserrat"/>
                <a:sym typeface="Montserrat"/>
              </a:defRPr>
            </a:lvl1pPr>
            <a:lvl2pPr marL="0" lvl="1" indent="0" algn="l">
              <a:spcBef>
                <a:spcPts val="0"/>
              </a:spcBef>
              <a:buNone/>
              <a:defRPr sz="1067">
                <a:solidFill>
                  <a:schemeClr val="dk1"/>
                </a:solidFill>
                <a:latin typeface="Montserrat"/>
                <a:ea typeface="Montserrat"/>
                <a:cs typeface="Montserrat"/>
                <a:sym typeface="Montserrat"/>
              </a:defRPr>
            </a:lvl2pPr>
            <a:lvl3pPr marL="0" lvl="2" indent="0" algn="l">
              <a:spcBef>
                <a:spcPts val="0"/>
              </a:spcBef>
              <a:buNone/>
              <a:defRPr sz="1067">
                <a:solidFill>
                  <a:schemeClr val="dk1"/>
                </a:solidFill>
                <a:latin typeface="Montserrat"/>
                <a:ea typeface="Montserrat"/>
                <a:cs typeface="Montserrat"/>
                <a:sym typeface="Montserrat"/>
              </a:defRPr>
            </a:lvl3pPr>
            <a:lvl4pPr marL="0" lvl="3" indent="0" algn="l">
              <a:spcBef>
                <a:spcPts val="0"/>
              </a:spcBef>
              <a:buNone/>
              <a:defRPr sz="1067">
                <a:solidFill>
                  <a:schemeClr val="dk1"/>
                </a:solidFill>
                <a:latin typeface="Montserrat"/>
                <a:ea typeface="Montserrat"/>
                <a:cs typeface="Montserrat"/>
                <a:sym typeface="Montserrat"/>
              </a:defRPr>
            </a:lvl4pPr>
            <a:lvl5pPr marL="0" lvl="4" indent="0" algn="l">
              <a:spcBef>
                <a:spcPts val="0"/>
              </a:spcBef>
              <a:buNone/>
              <a:defRPr sz="1067">
                <a:solidFill>
                  <a:schemeClr val="dk1"/>
                </a:solidFill>
                <a:latin typeface="Montserrat"/>
                <a:ea typeface="Montserrat"/>
                <a:cs typeface="Montserrat"/>
                <a:sym typeface="Montserrat"/>
              </a:defRPr>
            </a:lvl5pPr>
            <a:lvl6pPr marL="0" lvl="5" indent="0" algn="l">
              <a:spcBef>
                <a:spcPts val="0"/>
              </a:spcBef>
              <a:buNone/>
              <a:defRPr sz="1067">
                <a:solidFill>
                  <a:schemeClr val="dk1"/>
                </a:solidFill>
                <a:latin typeface="Montserrat"/>
                <a:ea typeface="Montserrat"/>
                <a:cs typeface="Montserrat"/>
                <a:sym typeface="Montserrat"/>
              </a:defRPr>
            </a:lvl6pPr>
            <a:lvl7pPr marL="0" lvl="6" indent="0" algn="l">
              <a:spcBef>
                <a:spcPts val="0"/>
              </a:spcBef>
              <a:buNone/>
              <a:defRPr sz="1067">
                <a:solidFill>
                  <a:schemeClr val="dk1"/>
                </a:solidFill>
                <a:latin typeface="Montserrat"/>
                <a:ea typeface="Montserrat"/>
                <a:cs typeface="Montserrat"/>
                <a:sym typeface="Montserrat"/>
              </a:defRPr>
            </a:lvl7pPr>
            <a:lvl8pPr marL="0" lvl="7" indent="0" algn="l">
              <a:spcBef>
                <a:spcPts val="0"/>
              </a:spcBef>
              <a:buNone/>
              <a:defRPr sz="1067">
                <a:solidFill>
                  <a:schemeClr val="dk1"/>
                </a:solidFill>
                <a:latin typeface="Montserrat"/>
                <a:ea typeface="Montserrat"/>
                <a:cs typeface="Montserrat"/>
                <a:sym typeface="Montserrat"/>
              </a:defRPr>
            </a:lvl8pPr>
            <a:lvl9pPr marL="0" lvl="8" indent="0" algn="l">
              <a:spcBef>
                <a:spcPts val="0"/>
              </a:spcBef>
              <a:buNone/>
              <a:defRPr sz="1067">
                <a:solidFill>
                  <a:schemeClr val="dk1"/>
                </a:solidFill>
                <a:latin typeface="Montserrat"/>
                <a:ea typeface="Montserrat"/>
                <a:cs typeface="Montserrat"/>
                <a:sym typeface="Montserrat"/>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783351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lide - Chart">
  <p:cSld name="Slide - Chart">
    <p:bg>
      <p:bgPr>
        <a:solidFill>
          <a:schemeClr val="accent1"/>
        </a:solidFill>
        <a:effectLst/>
      </p:bgPr>
    </p:bg>
    <p:spTree>
      <p:nvGrpSpPr>
        <p:cNvPr id="1" name="Shape 842"/>
        <p:cNvGrpSpPr/>
        <p:nvPr/>
      </p:nvGrpSpPr>
      <p:grpSpPr>
        <a:xfrm>
          <a:off x="0" y="0"/>
          <a:ext cx="0" cy="0"/>
          <a:chOff x="0" y="0"/>
          <a:chExt cx="0" cy="0"/>
        </a:xfrm>
      </p:grpSpPr>
      <p:sp>
        <p:nvSpPr>
          <p:cNvPr id="843" name="Google Shape;843;p59"/>
          <p:cNvSpPr/>
          <p:nvPr/>
        </p:nvSpPr>
        <p:spPr>
          <a:xfrm>
            <a:off x="-11905" y="0"/>
            <a:ext cx="6159500" cy="6858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844" name="Google Shape;844;p59"/>
          <p:cNvSpPr txBox="1">
            <a:spLocks noGrp="1"/>
          </p:cNvSpPr>
          <p:nvPr>
            <p:ph type="title"/>
          </p:nvPr>
        </p:nvSpPr>
        <p:spPr>
          <a:xfrm>
            <a:off x="650875" y="389659"/>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5" name="Google Shape;845;p59"/>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846" name="Google Shape;846;p59"/>
          <p:cNvSpPr txBox="1">
            <a:spLocks noGrp="1"/>
          </p:cNvSpPr>
          <p:nvPr>
            <p:ph type="body" idx="1"/>
          </p:nvPr>
        </p:nvSpPr>
        <p:spPr>
          <a:xfrm>
            <a:off x="635000" y="1575001"/>
            <a:ext cx="4587875" cy="4140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47" name="Google Shape;847;p59"/>
          <p:cNvSpPr txBox="1">
            <a:spLocks noGrp="1"/>
          </p:cNvSpPr>
          <p:nvPr>
            <p:ph type="body" idx="2"/>
          </p:nvPr>
        </p:nvSpPr>
        <p:spPr>
          <a:xfrm>
            <a:off x="7080252" y="4532539"/>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48" name="Google Shape;848;p59"/>
          <p:cNvSpPr txBox="1">
            <a:spLocks noGrp="1"/>
          </p:cNvSpPr>
          <p:nvPr>
            <p:ph type="body" idx="3"/>
          </p:nvPr>
        </p:nvSpPr>
        <p:spPr>
          <a:xfrm>
            <a:off x="7080251" y="5033639"/>
            <a:ext cx="4460875" cy="681363"/>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lt1"/>
              </a:buClr>
              <a:buSzPts val="1200"/>
              <a:buNone/>
              <a:defRPr sz="1600">
                <a:solidFill>
                  <a:schemeClr val="lt1"/>
                </a:solidFill>
              </a:defRPr>
            </a:lvl2pPr>
            <a:lvl3pPr marL="1828754" lvl="2" indent="-304792" algn="l">
              <a:lnSpc>
                <a:spcPct val="90000"/>
              </a:lnSpc>
              <a:spcBef>
                <a:spcPts val="533"/>
              </a:spcBef>
              <a:spcAft>
                <a:spcPts val="0"/>
              </a:spcAft>
              <a:buClr>
                <a:schemeClr val="lt1"/>
              </a:buClr>
              <a:buSzPts val="1100"/>
              <a:buNone/>
              <a:defRPr sz="1467">
                <a:solidFill>
                  <a:schemeClr val="lt1"/>
                </a:solidFill>
              </a:defRPr>
            </a:lvl3pPr>
            <a:lvl4pPr marL="2438339" lvl="3" indent="-304792" algn="l">
              <a:lnSpc>
                <a:spcPct val="90000"/>
              </a:lnSpc>
              <a:spcBef>
                <a:spcPts val="533"/>
              </a:spcBef>
              <a:spcAft>
                <a:spcPts val="0"/>
              </a:spcAft>
              <a:buClr>
                <a:schemeClr val="lt1"/>
              </a:buClr>
              <a:buSzPts val="900"/>
              <a:buNone/>
              <a:defRPr sz="1200">
                <a:solidFill>
                  <a:schemeClr val="lt1"/>
                </a:solidFill>
              </a:defRPr>
            </a:lvl4pPr>
            <a:lvl5pPr marL="3047924" lvl="4" indent="-304792" algn="l">
              <a:lnSpc>
                <a:spcPct val="90000"/>
              </a:lnSpc>
              <a:spcBef>
                <a:spcPts val="533"/>
              </a:spcBef>
              <a:spcAft>
                <a:spcPts val="0"/>
              </a:spcAft>
              <a:buClr>
                <a:schemeClr val="lt1"/>
              </a:buClr>
              <a:buSzPts val="900"/>
              <a:buNone/>
              <a:defRPr sz="1200">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49" name="Google Shape;849;p59"/>
          <p:cNvSpPr>
            <a:spLocks noGrp="1"/>
          </p:cNvSpPr>
          <p:nvPr>
            <p:ph type="chart" idx="4"/>
          </p:nvPr>
        </p:nvSpPr>
        <p:spPr>
          <a:xfrm>
            <a:off x="6953251" y="933451"/>
            <a:ext cx="4603749" cy="3362325"/>
          </a:xfrm>
          <a:prstGeom prst="rect">
            <a:avLst/>
          </a:prstGeom>
          <a:noFill/>
          <a:ln>
            <a:noFill/>
          </a:ln>
        </p:spPr>
        <p:txBody>
          <a:bodyPr spcFirstLastPara="1" wrap="square" lIns="0" tIns="0" rIns="0" bIns="0" anchor="ctr" anchorCtr="0">
            <a:noAutofit/>
          </a:bodyPr>
          <a:lstStyle>
            <a:lvl1pPr marR="0" lvl="0" algn="ctr"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9pPr>
          </a:lstStyle>
          <a:p>
            <a:endParaRPr dirty="0"/>
          </a:p>
        </p:txBody>
      </p:sp>
      <p:cxnSp>
        <p:nvCxnSpPr>
          <p:cNvPr id="850" name="Google Shape;850;p59"/>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90428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Slide - Full Screen Image, Notes">
  <p:cSld name="2_Slide - Full Screen Image, Notes">
    <p:spTree>
      <p:nvGrpSpPr>
        <p:cNvPr id="1" name="Shape 851"/>
        <p:cNvGrpSpPr/>
        <p:nvPr/>
      </p:nvGrpSpPr>
      <p:grpSpPr>
        <a:xfrm>
          <a:off x="0" y="0"/>
          <a:ext cx="0" cy="0"/>
          <a:chOff x="0" y="0"/>
          <a:chExt cx="0" cy="0"/>
        </a:xfrm>
      </p:grpSpPr>
      <p:sp>
        <p:nvSpPr>
          <p:cNvPr id="852" name="Google Shape;852;p60"/>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853" name="Google Shape;853;p60"/>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854" name="Google Shape;854;p60"/>
          <p:cNvSpPr>
            <a:spLocks noGrp="1"/>
          </p:cNvSpPr>
          <p:nvPr>
            <p:ph type="pic" idx="2"/>
          </p:nvPr>
        </p:nvSpPr>
        <p:spPr>
          <a:xfrm>
            <a:off x="3400799" y="0"/>
            <a:ext cx="8791200" cy="6858000"/>
          </a:xfrm>
          <a:prstGeom prst="rect">
            <a:avLst/>
          </a:prstGeom>
          <a:solidFill>
            <a:schemeClr val="lt1"/>
          </a:solidFill>
          <a:ln>
            <a:noFill/>
          </a:ln>
        </p:spPr>
      </p:sp>
      <p:cxnSp>
        <p:nvCxnSpPr>
          <p:cNvPr id="855" name="Google Shape;855;p60"/>
          <p:cNvCxnSpPr/>
          <p:nvPr/>
        </p:nvCxnSpPr>
        <p:spPr>
          <a:xfrm>
            <a:off x="338971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856" name="Google Shape;856;p60"/>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857" name="Google Shape;857;p60"/>
          <p:cNvSpPr txBox="1">
            <a:spLocks noGrp="1"/>
          </p:cNvSpPr>
          <p:nvPr>
            <p:ph type="title"/>
          </p:nvPr>
        </p:nvSpPr>
        <p:spPr>
          <a:xfrm>
            <a:off x="650876" y="381000"/>
            <a:ext cx="3547745" cy="55225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lvl="0" algn="l">
              <a:lnSpc>
                <a:spcPct val="90000"/>
              </a:lnSpc>
              <a:spcBef>
                <a:spcPts val="0"/>
              </a:spcBef>
              <a:spcAft>
                <a:spcPts val="0"/>
              </a:spcAft>
              <a:buClr>
                <a:schemeClr val="dk1"/>
              </a:buClr>
              <a:buSzPts val="2400"/>
              <a:buFont typeface="Montserrat ExtraBold"/>
              <a:buNone/>
              <a:defRPr sz="32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8" name="Google Shape;858;p60"/>
          <p:cNvSpPr txBox="1">
            <a:spLocks noGrp="1"/>
          </p:cNvSpPr>
          <p:nvPr>
            <p:ph type="body" idx="1"/>
          </p:nvPr>
        </p:nvSpPr>
        <p:spPr>
          <a:xfrm>
            <a:off x="650875" y="2201362"/>
            <a:ext cx="3540125" cy="5087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400"/>
              <a:buNone/>
              <a:defRPr sz="1867">
                <a:solidFill>
                  <a:schemeClr val="accen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atin typeface="Montserrat"/>
                <a:ea typeface="Montserrat"/>
                <a:cs typeface="Montserrat"/>
                <a:sym typeface="Montserrat"/>
              </a:defRPr>
            </a:lvl2pPr>
            <a:lvl3pPr marL="1828754" lvl="2" indent="-304792" algn="l">
              <a:lnSpc>
                <a:spcPct val="90000"/>
              </a:lnSpc>
              <a:spcBef>
                <a:spcPts val="533"/>
              </a:spcBef>
              <a:spcAft>
                <a:spcPts val="0"/>
              </a:spcAft>
              <a:buClr>
                <a:schemeClr val="dk1"/>
              </a:buClr>
              <a:buSzPts val="1400"/>
              <a:buNone/>
              <a:defRPr sz="1867">
                <a:latin typeface="Montserrat"/>
                <a:ea typeface="Montserrat"/>
                <a:cs typeface="Montserrat"/>
                <a:sym typeface="Montserrat"/>
              </a:defRPr>
            </a:lvl3pPr>
            <a:lvl4pPr marL="2438339" lvl="3" indent="-304792" algn="l">
              <a:lnSpc>
                <a:spcPct val="90000"/>
              </a:lnSpc>
              <a:spcBef>
                <a:spcPts val="533"/>
              </a:spcBef>
              <a:spcAft>
                <a:spcPts val="0"/>
              </a:spcAft>
              <a:buClr>
                <a:schemeClr val="dk1"/>
              </a:buClr>
              <a:buSzPts val="1400"/>
              <a:buNone/>
              <a:defRPr sz="1867">
                <a:latin typeface="Montserrat"/>
                <a:ea typeface="Montserrat"/>
                <a:cs typeface="Montserrat"/>
                <a:sym typeface="Montserrat"/>
              </a:defRPr>
            </a:lvl4pPr>
            <a:lvl5pPr marL="3047924" lvl="4" indent="-304792" algn="l">
              <a:lnSpc>
                <a:spcPct val="90000"/>
              </a:lnSpc>
              <a:spcBef>
                <a:spcPts val="533"/>
              </a:spcBef>
              <a:spcAft>
                <a:spcPts val="0"/>
              </a:spcAft>
              <a:buClr>
                <a:schemeClr val="dk1"/>
              </a:buClr>
              <a:buSzPts val="1400"/>
              <a:buNone/>
              <a:defRPr sz="1867">
                <a:latin typeface="Montserrat"/>
                <a:ea typeface="Montserrat"/>
                <a:cs typeface="Montserrat"/>
                <a:sym typeface="Montserrat"/>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59" name="Google Shape;859;p60"/>
          <p:cNvSpPr txBox="1">
            <a:spLocks noGrp="1"/>
          </p:cNvSpPr>
          <p:nvPr>
            <p:ph type="body" idx="3"/>
          </p:nvPr>
        </p:nvSpPr>
        <p:spPr>
          <a:xfrm>
            <a:off x="3849943" y="6105526"/>
            <a:ext cx="4024059"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58292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Slide - Three Column Stats Image">
  <p:cSld name="3_Slide - Three Column Stats Image">
    <p:spTree>
      <p:nvGrpSpPr>
        <p:cNvPr id="1" name="Shape 860"/>
        <p:cNvGrpSpPr/>
        <p:nvPr/>
      </p:nvGrpSpPr>
      <p:grpSpPr>
        <a:xfrm>
          <a:off x="0" y="0"/>
          <a:ext cx="0" cy="0"/>
          <a:chOff x="0" y="0"/>
          <a:chExt cx="0" cy="0"/>
        </a:xfrm>
      </p:grpSpPr>
      <p:sp>
        <p:nvSpPr>
          <p:cNvPr id="861" name="Google Shape;861;p61"/>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862" name="Google Shape;862;p61"/>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3" name="Google Shape;863;p61"/>
          <p:cNvSpPr txBox="1">
            <a:spLocks noGrp="1"/>
          </p:cNvSpPr>
          <p:nvPr>
            <p:ph type="body" idx="1"/>
          </p:nvPr>
        </p:nvSpPr>
        <p:spPr>
          <a:xfrm>
            <a:off x="635003" y="4667202"/>
            <a:ext cx="3456000" cy="1047797"/>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1500"/>
              <a:buNone/>
              <a:defRPr sz="20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64" name="Google Shape;864;p61"/>
          <p:cNvSpPr txBox="1">
            <a:spLocks noGrp="1"/>
          </p:cNvSpPr>
          <p:nvPr>
            <p:ph type="body" idx="2"/>
          </p:nvPr>
        </p:nvSpPr>
        <p:spPr>
          <a:xfrm>
            <a:off x="4368000" y="4667202"/>
            <a:ext cx="3456000" cy="1047797"/>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1500"/>
              <a:buNone/>
              <a:defRPr sz="20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65" name="Google Shape;865;p61"/>
          <p:cNvSpPr txBox="1">
            <a:spLocks noGrp="1"/>
          </p:cNvSpPr>
          <p:nvPr>
            <p:ph type="body" idx="3"/>
          </p:nvPr>
        </p:nvSpPr>
        <p:spPr>
          <a:xfrm>
            <a:off x="8107953" y="4667202"/>
            <a:ext cx="3456000" cy="1047797"/>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1500"/>
              <a:buNone/>
              <a:defRPr sz="20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66" name="Google Shape;866;p61"/>
          <p:cNvSpPr>
            <a:spLocks noGrp="1"/>
          </p:cNvSpPr>
          <p:nvPr>
            <p:ph type="pic" idx="4"/>
          </p:nvPr>
        </p:nvSpPr>
        <p:spPr>
          <a:xfrm>
            <a:off x="635003" y="1143001"/>
            <a:ext cx="3456000" cy="3524201"/>
          </a:xfrm>
          <a:prstGeom prst="rect">
            <a:avLst/>
          </a:prstGeom>
          <a:solidFill>
            <a:schemeClr val="lt1"/>
          </a:solidFill>
          <a:ln w="25400" cap="flat" cmpd="sng">
            <a:solidFill>
              <a:schemeClr val="dk1"/>
            </a:solidFill>
            <a:prstDash val="solid"/>
            <a:round/>
            <a:headEnd type="none" w="sm" len="sm"/>
            <a:tailEnd type="none" w="sm" len="sm"/>
          </a:ln>
        </p:spPr>
      </p:sp>
      <p:sp>
        <p:nvSpPr>
          <p:cNvPr id="867" name="Google Shape;867;p61"/>
          <p:cNvSpPr>
            <a:spLocks noGrp="1"/>
          </p:cNvSpPr>
          <p:nvPr>
            <p:ph type="pic" idx="5"/>
          </p:nvPr>
        </p:nvSpPr>
        <p:spPr>
          <a:xfrm>
            <a:off x="4368000" y="1143001"/>
            <a:ext cx="3456000" cy="3524201"/>
          </a:xfrm>
          <a:prstGeom prst="rect">
            <a:avLst/>
          </a:prstGeom>
          <a:solidFill>
            <a:schemeClr val="lt1"/>
          </a:solidFill>
          <a:ln w="25400" cap="flat" cmpd="sng">
            <a:solidFill>
              <a:schemeClr val="dk1"/>
            </a:solidFill>
            <a:prstDash val="solid"/>
            <a:round/>
            <a:headEnd type="none" w="sm" len="sm"/>
            <a:tailEnd type="none" w="sm" len="sm"/>
          </a:ln>
        </p:spPr>
      </p:sp>
      <p:sp>
        <p:nvSpPr>
          <p:cNvPr id="868" name="Google Shape;868;p61"/>
          <p:cNvSpPr>
            <a:spLocks noGrp="1"/>
          </p:cNvSpPr>
          <p:nvPr>
            <p:ph type="pic" idx="6"/>
          </p:nvPr>
        </p:nvSpPr>
        <p:spPr>
          <a:xfrm>
            <a:off x="8107953" y="1143001"/>
            <a:ext cx="3456000" cy="3524201"/>
          </a:xfrm>
          <a:prstGeom prst="rect">
            <a:avLst/>
          </a:prstGeom>
          <a:solidFill>
            <a:schemeClr val="lt1"/>
          </a:solidFill>
          <a:ln w="25400" cap="flat" cmpd="sng">
            <a:solidFill>
              <a:schemeClr val="dk1"/>
            </a:solidFill>
            <a:prstDash val="solid"/>
            <a:round/>
            <a:headEnd type="none" w="sm" len="sm"/>
            <a:tailEnd type="none" w="sm" len="sm"/>
          </a:ln>
        </p:spPr>
      </p:sp>
      <p:sp>
        <p:nvSpPr>
          <p:cNvPr id="869" name="Google Shape;869;p61"/>
          <p:cNvSpPr txBox="1">
            <a:spLocks noGrp="1"/>
          </p:cNvSpPr>
          <p:nvPr>
            <p:ph type="body" idx="7"/>
          </p:nvPr>
        </p:nvSpPr>
        <p:spPr>
          <a:xfrm>
            <a:off x="906755" y="4295729"/>
            <a:ext cx="3184248"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0" name="Google Shape;870;p61"/>
          <p:cNvSpPr txBox="1">
            <a:spLocks noGrp="1"/>
          </p:cNvSpPr>
          <p:nvPr>
            <p:ph type="body" idx="8"/>
          </p:nvPr>
        </p:nvSpPr>
        <p:spPr>
          <a:xfrm>
            <a:off x="4639752" y="4295729"/>
            <a:ext cx="3184248"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1" name="Google Shape;871;p61"/>
          <p:cNvSpPr txBox="1">
            <a:spLocks noGrp="1"/>
          </p:cNvSpPr>
          <p:nvPr>
            <p:ph type="body" idx="9"/>
          </p:nvPr>
        </p:nvSpPr>
        <p:spPr>
          <a:xfrm>
            <a:off x="8372751" y="4295729"/>
            <a:ext cx="3184248"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3209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2_Closing Slide - Logo">
  <p:cSld name="2_Closing Slide - Logo">
    <p:bg>
      <p:bgPr>
        <a:solidFill>
          <a:schemeClr val="accent1"/>
        </a:solidFill>
        <a:effectLst/>
      </p:bgPr>
    </p:bg>
    <p:spTree>
      <p:nvGrpSpPr>
        <p:cNvPr id="1" name="Shape 872"/>
        <p:cNvGrpSpPr/>
        <p:nvPr/>
      </p:nvGrpSpPr>
      <p:grpSpPr>
        <a:xfrm>
          <a:off x="0" y="0"/>
          <a:ext cx="0" cy="0"/>
          <a:chOff x="0" y="0"/>
          <a:chExt cx="0" cy="0"/>
        </a:xfrm>
      </p:grpSpPr>
      <p:pic>
        <p:nvPicPr>
          <p:cNvPr id="873" name="Google Shape;873;p62"/>
          <p:cNvPicPr preferRelativeResize="0"/>
          <p:nvPr/>
        </p:nvPicPr>
        <p:blipFill rotWithShape="1">
          <a:blip r:embed="rId2">
            <a:alphaModFix/>
          </a:blip>
          <a:srcRect/>
          <a:stretch/>
        </p:blipFill>
        <p:spPr>
          <a:xfrm>
            <a:off x="5553075" y="2159000"/>
            <a:ext cx="1085851" cy="1085851"/>
          </a:xfrm>
          <a:prstGeom prst="rect">
            <a:avLst/>
          </a:prstGeom>
          <a:noFill/>
          <a:ln>
            <a:noFill/>
          </a:ln>
        </p:spPr>
      </p:pic>
      <p:sp>
        <p:nvSpPr>
          <p:cNvPr id="874" name="Google Shape;874;p62"/>
          <p:cNvSpPr txBox="1">
            <a:spLocks noGrp="1"/>
          </p:cNvSpPr>
          <p:nvPr>
            <p:ph type="body" idx="1"/>
          </p:nvPr>
        </p:nvSpPr>
        <p:spPr>
          <a:xfrm>
            <a:off x="5553073" y="3354851"/>
            <a:ext cx="1085851" cy="455149"/>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lt1"/>
              </a:buClr>
              <a:buSzPts val="1200"/>
              <a:buNone/>
              <a:defRPr sz="16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5" name="Google Shape;875;p62"/>
          <p:cNvSpPr txBox="1">
            <a:spLocks noGrp="1"/>
          </p:cNvSpPr>
          <p:nvPr>
            <p:ph type="body" idx="2"/>
          </p:nvPr>
        </p:nvSpPr>
        <p:spPr>
          <a:xfrm>
            <a:off x="4777740" y="4013200"/>
            <a:ext cx="2636520" cy="41631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6" name="Google Shape;876;p62"/>
          <p:cNvSpPr txBox="1">
            <a:spLocks noGrp="1"/>
          </p:cNvSpPr>
          <p:nvPr>
            <p:ph type="body" idx="3"/>
          </p:nvPr>
        </p:nvSpPr>
        <p:spPr>
          <a:xfrm>
            <a:off x="3197860" y="4429125"/>
            <a:ext cx="5796280" cy="269875"/>
          </a:xfrm>
          <a:prstGeom prst="rect">
            <a:avLst/>
          </a:prstGeom>
          <a:noFill/>
          <a:ln>
            <a:noFill/>
          </a:ln>
        </p:spPr>
        <p:txBody>
          <a:bodyPr spcFirstLastPara="1" wrap="square" lIns="0" tIns="0" rIns="0" bIns="0" anchor="ctr" anchorCtr="0">
            <a:normAutofit/>
          </a:bodyPr>
          <a:lstStyle>
            <a:lvl1pPr marL="609585" lvl="0" indent="-304792" algn="ctr">
              <a:lnSpc>
                <a:spcPct val="90000"/>
              </a:lnSpc>
              <a:spcBef>
                <a:spcPts val="1067"/>
              </a:spcBef>
              <a:spcAft>
                <a:spcPts val="0"/>
              </a:spcAft>
              <a:buClr>
                <a:schemeClr val="dk1"/>
              </a:buClr>
              <a:buSzPts val="1100"/>
              <a:buNone/>
              <a:defRPr sz="1467"/>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20253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losing Slide - Logo">
  <p:cSld name="Closing Slide - Logo">
    <p:bg>
      <p:bgPr>
        <a:solidFill>
          <a:schemeClr val="accent1"/>
        </a:solidFill>
        <a:effectLst/>
      </p:bgPr>
    </p:bg>
    <p:spTree>
      <p:nvGrpSpPr>
        <p:cNvPr id="1" name="Shape 877"/>
        <p:cNvGrpSpPr/>
        <p:nvPr/>
      </p:nvGrpSpPr>
      <p:grpSpPr>
        <a:xfrm>
          <a:off x="0" y="0"/>
          <a:ext cx="0" cy="0"/>
          <a:chOff x="0" y="0"/>
          <a:chExt cx="0" cy="0"/>
        </a:xfrm>
      </p:grpSpPr>
      <p:pic>
        <p:nvPicPr>
          <p:cNvPr id="878" name="Google Shape;878;p63"/>
          <p:cNvPicPr preferRelativeResize="0"/>
          <p:nvPr/>
        </p:nvPicPr>
        <p:blipFill rotWithShape="1">
          <a:blip r:embed="rId2">
            <a:alphaModFix/>
          </a:blip>
          <a:srcRect/>
          <a:stretch/>
        </p:blipFill>
        <p:spPr>
          <a:xfrm>
            <a:off x="5553075" y="2724151"/>
            <a:ext cx="1085851" cy="1085851"/>
          </a:xfrm>
          <a:prstGeom prst="rect">
            <a:avLst/>
          </a:prstGeom>
          <a:noFill/>
          <a:ln>
            <a:noFill/>
          </a:ln>
        </p:spPr>
      </p:pic>
      <p:sp>
        <p:nvSpPr>
          <p:cNvPr id="879" name="Google Shape;879;p63"/>
          <p:cNvSpPr txBox="1">
            <a:spLocks noGrp="1"/>
          </p:cNvSpPr>
          <p:nvPr>
            <p:ph type="body" idx="1"/>
          </p:nvPr>
        </p:nvSpPr>
        <p:spPr>
          <a:xfrm>
            <a:off x="5553073" y="3937000"/>
            <a:ext cx="1085851" cy="455149"/>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lt1"/>
              </a:buClr>
              <a:buSzPts val="1200"/>
              <a:buNone/>
              <a:defRPr sz="16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5506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A0DC-8F06-BF48-8B51-5FEE020AC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78B1C-2B2C-D14A-A815-99E23108D8CA}"/>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4" name="Footer Placeholder 3">
            <a:extLst>
              <a:ext uri="{FF2B5EF4-FFF2-40B4-BE49-F238E27FC236}">
                <a16:creationId xmlns:a16="http://schemas.microsoft.com/office/drawing/2014/main" id="{06C32E0F-113E-104A-AC2D-8BEE3C9C73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4DAE4A-7808-C742-B398-73BCCB0DEBB1}"/>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370930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Closing Slide - Logo">
  <p:cSld name="1_Closing Slide - Logo">
    <p:bg>
      <p:bgPr>
        <a:solidFill>
          <a:schemeClr val="accent1"/>
        </a:solidFill>
        <a:effectLst/>
      </p:bgPr>
    </p:bg>
    <p:spTree>
      <p:nvGrpSpPr>
        <p:cNvPr id="1" name="Shape 880"/>
        <p:cNvGrpSpPr/>
        <p:nvPr/>
      </p:nvGrpSpPr>
      <p:grpSpPr>
        <a:xfrm>
          <a:off x="0" y="0"/>
          <a:ext cx="0" cy="0"/>
          <a:chOff x="0" y="0"/>
          <a:chExt cx="0" cy="0"/>
        </a:xfrm>
      </p:grpSpPr>
      <p:pic>
        <p:nvPicPr>
          <p:cNvPr id="881" name="Google Shape;881;p64"/>
          <p:cNvPicPr preferRelativeResize="0"/>
          <p:nvPr/>
        </p:nvPicPr>
        <p:blipFill rotWithShape="1">
          <a:blip r:embed="rId2">
            <a:alphaModFix/>
          </a:blip>
          <a:srcRect/>
          <a:stretch/>
        </p:blipFill>
        <p:spPr>
          <a:xfrm>
            <a:off x="1419225" y="2724151"/>
            <a:ext cx="1085851" cy="1085851"/>
          </a:xfrm>
          <a:prstGeom prst="rect">
            <a:avLst/>
          </a:prstGeom>
          <a:noFill/>
          <a:ln>
            <a:noFill/>
          </a:ln>
        </p:spPr>
      </p:pic>
      <p:sp>
        <p:nvSpPr>
          <p:cNvPr id="882" name="Google Shape;882;p64"/>
          <p:cNvSpPr txBox="1">
            <a:spLocks noGrp="1"/>
          </p:cNvSpPr>
          <p:nvPr>
            <p:ph type="body" idx="1"/>
          </p:nvPr>
        </p:nvSpPr>
        <p:spPr>
          <a:xfrm>
            <a:off x="1419225" y="3937000"/>
            <a:ext cx="1085851" cy="455149"/>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067"/>
              </a:spcBef>
              <a:spcAft>
                <a:spcPts val="0"/>
              </a:spcAft>
              <a:buClr>
                <a:schemeClr val="lt1"/>
              </a:buClr>
              <a:buSzPts val="1200"/>
              <a:buNone/>
              <a:defRPr sz="16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83" name="Google Shape;883;p64"/>
          <p:cNvSpPr txBox="1">
            <a:spLocks noGrp="1"/>
          </p:cNvSpPr>
          <p:nvPr>
            <p:ph type="body" idx="2"/>
          </p:nvPr>
        </p:nvSpPr>
        <p:spPr>
          <a:xfrm>
            <a:off x="3395981" y="2025651"/>
            <a:ext cx="263652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84" name="Google Shape;884;p64"/>
          <p:cNvSpPr txBox="1">
            <a:spLocks noGrp="1"/>
          </p:cNvSpPr>
          <p:nvPr>
            <p:ph type="body" idx="3"/>
          </p:nvPr>
        </p:nvSpPr>
        <p:spPr>
          <a:xfrm>
            <a:off x="3403602" y="2517776"/>
            <a:ext cx="2628900" cy="3070225"/>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85" name="Google Shape;885;p64"/>
          <p:cNvSpPr txBox="1">
            <a:spLocks noGrp="1"/>
          </p:cNvSpPr>
          <p:nvPr>
            <p:ph type="body" idx="4"/>
          </p:nvPr>
        </p:nvSpPr>
        <p:spPr>
          <a:xfrm>
            <a:off x="6162676" y="2025651"/>
            <a:ext cx="263652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86" name="Google Shape;886;p64"/>
          <p:cNvSpPr txBox="1">
            <a:spLocks noGrp="1"/>
          </p:cNvSpPr>
          <p:nvPr>
            <p:ph type="body" idx="5"/>
          </p:nvPr>
        </p:nvSpPr>
        <p:spPr>
          <a:xfrm>
            <a:off x="6170297" y="2517776"/>
            <a:ext cx="2628900" cy="3070225"/>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87" name="Google Shape;887;p64"/>
          <p:cNvSpPr txBox="1">
            <a:spLocks noGrp="1"/>
          </p:cNvSpPr>
          <p:nvPr>
            <p:ph type="body" idx="6"/>
          </p:nvPr>
        </p:nvSpPr>
        <p:spPr>
          <a:xfrm>
            <a:off x="8936991" y="2025651"/>
            <a:ext cx="263652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88" name="Google Shape;888;p64"/>
          <p:cNvSpPr txBox="1">
            <a:spLocks noGrp="1"/>
          </p:cNvSpPr>
          <p:nvPr>
            <p:ph type="body" idx="7"/>
          </p:nvPr>
        </p:nvSpPr>
        <p:spPr>
          <a:xfrm>
            <a:off x="8944611" y="2517776"/>
            <a:ext cx="2628900" cy="3070225"/>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236472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chemeClr val="accent1"/>
        </a:solidFill>
        <a:effectLst/>
      </p:bgPr>
    </p:bg>
    <p:spTree>
      <p:nvGrpSpPr>
        <p:cNvPr id="1" name="Shape 889"/>
        <p:cNvGrpSpPr/>
        <p:nvPr/>
      </p:nvGrpSpPr>
      <p:grpSpPr>
        <a:xfrm>
          <a:off x="0" y="0"/>
          <a:ext cx="0" cy="0"/>
          <a:chOff x="0" y="0"/>
          <a:chExt cx="0" cy="0"/>
        </a:xfrm>
      </p:grpSpPr>
      <p:sp>
        <p:nvSpPr>
          <p:cNvPr id="890" name="Google Shape;890;p65"/>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891" name="Google Shape;891;p65"/>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892" name="Google Shape;892;p65"/>
          <p:cNvSpPr>
            <a:spLocks noGrp="1"/>
          </p:cNvSpPr>
          <p:nvPr>
            <p:ph type="pic" idx="2"/>
          </p:nvPr>
        </p:nvSpPr>
        <p:spPr>
          <a:xfrm>
            <a:off x="6056309" y="0"/>
            <a:ext cx="6159500" cy="6858000"/>
          </a:xfrm>
          <a:prstGeom prst="rect">
            <a:avLst/>
          </a:prstGeom>
          <a:solidFill>
            <a:schemeClr val="lt1"/>
          </a:solidFill>
          <a:ln>
            <a:noFill/>
          </a:ln>
        </p:spPr>
      </p:sp>
      <p:sp>
        <p:nvSpPr>
          <p:cNvPr id="893" name="Google Shape;893;p65"/>
          <p:cNvSpPr txBox="1">
            <a:spLocks noGrp="1"/>
          </p:cNvSpPr>
          <p:nvPr>
            <p:ph type="body" idx="1"/>
          </p:nvPr>
        </p:nvSpPr>
        <p:spPr>
          <a:xfrm>
            <a:off x="650875" y="1562101"/>
            <a:ext cx="3635375"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894" name="Google Shape;894;p65"/>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895" name="Google Shape;895;p65"/>
          <p:cNvSpPr txBox="1">
            <a:spLocks noGrp="1"/>
          </p:cNvSpPr>
          <p:nvPr>
            <p:ph type="title"/>
          </p:nvPr>
        </p:nvSpPr>
        <p:spPr>
          <a:xfrm>
            <a:off x="650875" y="2003426"/>
            <a:ext cx="6302376"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6" name="Google Shape;896;p65"/>
          <p:cNvSpPr txBox="1">
            <a:spLocks noGrp="1"/>
          </p:cNvSpPr>
          <p:nvPr>
            <p:ph type="body" idx="3"/>
          </p:nvPr>
        </p:nvSpPr>
        <p:spPr>
          <a:xfrm>
            <a:off x="6433343"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800"/>
              <a:buNone/>
              <a:defRPr sz="1067">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45376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 Image Background">
  <p:cSld name="1_Title Slide - Image Background">
    <p:bg>
      <p:bgPr>
        <a:solidFill>
          <a:schemeClr val="accent1"/>
        </a:solidFill>
        <a:effectLst/>
      </p:bgPr>
    </p:bg>
    <p:spTree>
      <p:nvGrpSpPr>
        <p:cNvPr id="1" name="Shape 897"/>
        <p:cNvGrpSpPr/>
        <p:nvPr/>
      </p:nvGrpSpPr>
      <p:grpSpPr>
        <a:xfrm>
          <a:off x="0" y="0"/>
          <a:ext cx="0" cy="0"/>
          <a:chOff x="0" y="0"/>
          <a:chExt cx="0" cy="0"/>
        </a:xfrm>
      </p:grpSpPr>
      <p:sp>
        <p:nvSpPr>
          <p:cNvPr id="898" name="Google Shape;898;p66"/>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899" name="Google Shape;899;p66"/>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900" name="Google Shape;900;p66"/>
          <p:cNvSpPr>
            <a:spLocks noGrp="1"/>
          </p:cNvSpPr>
          <p:nvPr>
            <p:ph type="pic" idx="2"/>
          </p:nvPr>
        </p:nvSpPr>
        <p:spPr>
          <a:xfrm>
            <a:off x="8001001" y="0"/>
            <a:ext cx="4214809" cy="6858000"/>
          </a:xfrm>
          <a:prstGeom prst="rect">
            <a:avLst/>
          </a:prstGeom>
          <a:solidFill>
            <a:schemeClr val="lt1"/>
          </a:solidFill>
          <a:ln>
            <a:noFill/>
          </a:ln>
        </p:spPr>
      </p:sp>
      <p:sp>
        <p:nvSpPr>
          <p:cNvPr id="901" name="Google Shape;901;p66"/>
          <p:cNvSpPr txBox="1">
            <a:spLocks noGrp="1"/>
          </p:cNvSpPr>
          <p:nvPr>
            <p:ph type="title"/>
          </p:nvPr>
        </p:nvSpPr>
        <p:spPr>
          <a:xfrm>
            <a:off x="650875" y="2041526"/>
            <a:ext cx="6302376" cy="55399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2700"/>
              <a:buFont typeface="Montserrat ExtraBold"/>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2" name="Google Shape;902;p66"/>
          <p:cNvSpPr txBox="1">
            <a:spLocks noGrp="1"/>
          </p:cNvSpPr>
          <p:nvPr>
            <p:ph type="body" idx="1"/>
          </p:nvPr>
        </p:nvSpPr>
        <p:spPr>
          <a:xfrm>
            <a:off x="650876" y="4640726"/>
            <a:ext cx="4492625" cy="4551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03" name="Google Shape;903;p66"/>
          <p:cNvSpPr txBox="1">
            <a:spLocks noGrp="1"/>
          </p:cNvSpPr>
          <p:nvPr>
            <p:ph type="body" idx="3"/>
          </p:nvPr>
        </p:nvSpPr>
        <p:spPr>
          <a:xfrm>
            <a:off x="650876" y="5295901"/>
            <a:ext cx="4492625"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dk1"/>
              </a:buClr>
              <a:buSzPts val="800"/>
              <a:buNone/>
              <a:defRPr sz="1067">
                <a:solidFill>
                  <a:schemeClr val="dk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04" name="Google Shape;904;p66"/>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sz="1067">
                <a:solidFill>
                  <a:schemeClr val="dk1"/>
                </a:solidFill>
                <a:latin typeface="Montserrat"/>
                <a:ea typeface="Montserrat"/>
                <a:cs typeface="Montserrat"/>
                <a:sym typeface="Montserrat"/>
              </a:defRPr>
            </a:lvl1pPr>
            <a:lvl2pPr marL="0" lvl="1" indent="0" algn="l">
              <a:spcBef>
                <a:spcPts val="0"/>
              </a:spcBef>
              <a:buNone/>
              <a:defRPr sz="1067">
                <a:solidFill>
                  <a:schemeClr val="dk1"/>
                </a:solidFill>
                <a:latin typeface="Montserrat"/>
                <a:ea typeface="Montserrat"/>
                <a:cs typeface="Montserrat"/>
                <a:sym typeface="Montserrat"/>
              </a:defRPr>
            </a:lvl2pPr>
            <a:lvl3pPr marL="0" lvl="2" indent="0" algn="l">
              <a:spcBef>
                <a:spcPts val="0"/>
              </a:spcBef>
              <a:buNone/>
              <a:defRPr sz="1067">
                <a:solidFill>
                  <a:schemeClr val="dk1"/>
                </a:solidFill>
                <a:latin typeface="Montserrat"/>
                <a:ea typeface="Montserrat"/>
                <a:cs typeface="Montserrat"/>
                <a:sym typeface="Montserrat"/>
              </a:defRPr>
            </a:lvl3pPr>
            <a:lvl4pPr marL="0" lvl="3" indent="0" algn="l">
              <a:spcBef>
                <a:spcPts val="0"/>
              </a:spcBef>
              <a:buNone/>
              <a:defRPr sz="1067">
                <a:solidFill>
                  <a:schemeClr val="dk1"/>
                </a:solidFill>
                <a:latin typeface="Montserrat"/>
                <a:ea typeface="Montserrat"/>
                <a:cs typeface="Montserrat"/>
                <a:sym typeface="Montserrat"/>
              </a:defRPr>
            </a:lvl4pPr>
            <a:lvl5pPr marL="0" lvl="4" indent="0" algn="l">
              <a:spcBef>
                <a:spcPts val="0"/>
              </a:spcBef>
              <a:buNone/>
              <a:defRPr sz="1067">
                <a:solidFill>
                  <a:schemeClr val="dk1"/>
                </a:solidFill>
                <a:latin typeface="Montserrat"/>
                <a:ea typeface="Montserrat"/>
                <a:cs typeface="Montserrat"/>
                <a:sym typeface="Montserrat"/>
              </a:defRPr>
            </a:lvl5pPr>
            <a:lvl6pPr marL="0" lvl="5" indent="0" algn="l">
              <a:spcBef>
                <a:spcPts val="0"/>
              </a:spcBef>
              <a:buNone/>
              <a:defRPr sz="1067">
                <a:solidFill>
                  <a:schemeClr val="dk1"/>
                </a:solidFill>
                <a:latin typeface="Montserrat"/>
                <a:ea typeface="Montserrat"/>
                <a:cs typeface="Montserrat"/>
                <a:sym typeface="Montserrat"/>
              </a:defRPr>
            </a:lvl6pPr>
            <a:lvl7pPr marL="0" lvl="6" indent="0" algn="l">
              <a:spcBef>
                <a:spcPts val="0"/>
              </a:spcBef>
              <a:buNone/>
              <a:defRPr sz="1067">
                <a:solidFill>
                  <a:schemeClr val="dk1"/>
                </a:solidFill>
                <a:latin typeface="Montserrat"/>
                <a:ea typeface="Montserrat"/>
                <a:cs typeface="Montserrat"/>
                <a:sym typeface="Montserrat"/>
              </a:defRPr>
            </a:lvl7pPr>
            <a:lvl8pPr marL="0" lvl="7" indent="0" algn="l">
              <a:spcBef>
                <a:spcPts val="0"/>
              </a:spcBef>
              <a:buNone/>
              <a:defRPr sz="1067">
                <a:solidFill>
                  <a:schemeClr val="dk1"/>
                </a:solidFill>
                <a:latin typeface="Montserrat"/>
                <a:ea typeface="Montserrat"/>
                <a:cs typeface="Montserrat"/>
                <a:sym typeface="Montserrat"/>
              </a:defRPr>
            </a:lvl8pPr>
            <a:lvl9pPr marL="0" lvl="8" indent="0" algn="l">
              <a:spcBef>
                <a:spcPts val="0"/>
              </a:spcBef>
              <a:buNone/>
              <a:defRPr sz="1067">
                <a:solidFill>
                  <a:schemeClr val="dk1"/>
                </a:solidFill>
                <a:latin typeface="Montserrat"/>
                <a:ea typeface="Montserrat"/>
                <a:cs typeface="Montserrat"/>
                <a:sym typeface="Montserrat"/>
              </a:defRPr>
            </a:lvl9pPr>
          </a:lstStyle>
          <a:p>
            <a:fld id="{00000000-1234-1234-1234-123412341234}" type="slidenum">
              <a:rPr lang="en-GB" smtClean="0"/>
              <a:pPr/>
              <a:t>‹#›</a:t>
            </a:fld>
            <a:endParaRPr lang="en-GB" dirty="0"/>
          </a:p>
        </p:txBody>
      </p:sp>
      <p:cxnSp>
        <p:nvCxnSpPr>
          <p:cNvPr id="905" name="Google Shape;905;p66"/>
          <p:cNvCxnSpPr/>
          <p:nvPr/>
        </p:nvCxnSpPr>
        <p:spPr>
          <a:xfrm>
            <a:off x="8001000" y="0"/>
            <a:ext cx="0" cy="6858000"/>
          </a:xfrm>
          <a:prstGeom prst="straightConnector1">
            <a:avLst/>
          </a:prstGeom>
          <a:noFill/>
          <a:ln w="34925" cap="flat" cmpd="sng">
            <a:solidFill>
              <a:schemeClr val="dk1"/>
            </a:solidFill>
            <a:prstDash val="solid"/>
            <a:miter lim="800000"/>
            <a:headEnd type="none" w="sm" len="sm"/>
            <a:tailEnd type="none" w="sm" len="sm"/>
          </a:ln>
        </p:spPr>
      </p:cxnSp>
      <p:sp>
        <p:nvSpPr>
          <p:cNvPr id="906" name="Google Shape;906;p66"/>
          <p:cNvSpPr txBox="1">
            <a:spLocks noGrp="1"/>
          </p:cNvSpPr>
          <p:nvPr>
            <p:ph type="body" idx="4"/>
          </p:nvPr>
        </p:nvSpPr>
        <p:spPr>
          <a:xfrm>
            <a:off x="8243310" y="6105526"/>
            <a:ext cx="2519941"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601616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with Image - Supporting Text">
  <p:cSld name="Title Slide with Image - Supporting Text">
    <p:bg>
      <p:bgPr>
        <a:solidFill>
          <a:schemeClr val="accent3"/>
        </a:solidFill>
        <a:effectLst/>
      </p:bgPr>
    </p:bg>
    <p:spTree>
      <p:nvGrpSpPr>
        <p:cNvPr id="1" name="Shape 907"/>
        <p:cNvGrpSpPr/>
        <p:nvPr/>
      </p:nvGrpSpPr>
      <p:grpSpPr>
        <a:xfrm>
          <a:off x="0" y="0"/>
          <a:ext cx="0" cy="0"/>
          <a:chOff x="0" y="0"/>
          <a:chExt cx="0" cy="0"/>
        </a:xfrm>
      </p:grpSpPr>
      <p:sp>
        <p:nvSpPr>
          <p:cNvPr id="908" name="Google Shape;908;p67"/>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909" name="Google Shape;909;p67"/>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910" name="Google Shape;910;p67"/>
          <p:cNvSpPr>
            <a:spLocks noGrp="1"/>
          </p:cNvSpPr>
          <p:nvPr>
            <p:ph type="pic" idx="2"/>
          </p:nvPr>
        </p:nvSpPr>
        <p:spPr>
          <a:xfrm>
            <a:off x="6056310" y="0"/>
            <a:ext cx="6159500" cy="6858000"/>
          </a:xfrm>
          <a:prstGeom prst="rect">
            <a:avLst/>
          </a:prstGeom>
          <a:solidFill>
            <a:schemeClr val="lt1"/>
          </a:solidFill>
          <a:ln>
            <a:noFill/>
          </a:ln>
        </p:spPr>
      </p:sp>
      <p:sp>
        <p:nvSpPr>
          <p:cNvPr id="911" name="Google Shape;911;p67"/>
          <p:cNvSpPr txBox="1">
            <a:spLocks noGrp="1"/>
          </p:cNvSpPr>
          <p:nvPr>
            <p:ph type="body" idx="1"/>
          </p:nvPr>
        </p:nvSpPr>
        <p:spPr>
          <a:xfrm>
            <a:off x="650875" y="1562101"/>
            <a:ext cx="3635375"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12" name="Google Shape;912;p67"/>
          <p:cNvSpPr txBox="1">
            <a:spLocks noGrp="1"/>
          </p:cNvSpPr>
          <p:nvPr>
            <p:ph type="body" idx="3"/>
          </p:nvPr>
        </p:nvSpPr>
        <p:spPr>
          <a:xfrm>
            <a:off x="650876" y="4640726"/>
            <a:ext cx="4460875" cy="4551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13" name="Google Shape;913;p67"/>
          <p:cNvSpPr txBox="1">
            <a:spLocks noGrp="1"/>
          </p:cNvSpPr>
          <p:nvPr>
            <p:ph type="body" idx="4"/>
          </p:nvPr>
        </p:nvSpPr>
        <p:spPr>
          <a:xfrm>
            <a:off x="650875" y="5295901"/>
            <a:ext cx="4460875"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dk1"/>
              </a:buClr>
              <a:buSzPts val="800"/>
              <a:buNone/>
              <a:defRPr sz="1067">
                <a:solidFill>
                  <a:schemeClr val="dk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914" name="Google Shape;914;p67"/>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915" name="Google Shape;915;p67"/>
          <p:cNvSpPr txBox="1">
            <a:spLocks noGrp="1"/>
          </p:cNvSpPr>
          <p:nvPr>
            <p:ph type="title"/>
          </p:nvPr>
        </p:nvSpPr>
        <p:spPr>
          <a:xfrm>
            <a:off x="650875" y="2003426"/>
            <a:ext cx="6429375"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6" name="Google Shape;916;p67"/>
          <p:cNvSpPr txBox="1">
            <a:spLocks noGrp="1"/>
          </p:cNvSpPr>
          <p:nvPr>
            <p:ph type="body" idx="5"/>
          </p:nvPr>
        </p:nvSpPr>
        <p:spPr>
          <a:xfrm>
            <a:off x="6433343"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897647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Slide Text only">
  <p:cSld name="Section Slide Text only">
    <p:bg>
      <p:bgPr>
        <a:solidFill>
          <a:schemeClr val="accent1"/>
        </a:solidFill>
        <a:effectLst/>
      </p:bgPr>
    </p:bg>
    <p:spTree>
      <p:nvGrpSpPr>
        <p:cNvPr id="1" name="Shape 917"/>
        <p:cNvGrpSpPr/>
        <p:nvPr/>
      </p:nvGrpSpPr>
      <p:grpSpPr>
        <a:xfrm>
          <a:off x="0" y="0"/>
          <a:ext cx="0" cy="0"/>
          <a:chOff x="0" y="0"/>
          <a:chExt cx="0" cy="0"/>
        </a:xfrm>
      </p:grpSpPr>
      <p:sp>
        <p:nvSpPr>
          <p:cNvPr id="918" name="Google Shape;918;p68"/>
          <p:cNvSpPr/>
          <p:nvPr/>
        </p:nvSpPr>
        <p:spPr>
          <a:xfrm>
            <a:off x="0" y="0"/>
            <a:ext cx="4191000" cy="6858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cxnSp>
        <p:nvCxnSpPr>
          <p:cNvPr id="919" name="Google Shape;919;p68"/>
          <p:cNvCxnSpPr/>
          <p:nvPr/>
        </p:nvCxnSpPr>
        <p:spPr>
          <a:xfrm>
            <a:off x="4191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920" name="Google Shape;920;p68"/>
          <p:cNvSpPr txBox="1">
            <a:spLocks noGrp="1"/>
          </p:cNvSpPr>
          <p:nvPr>
            <p:ph type="title"/>
          </p:nvPr>
        </p:nvSpPr>
        <p:spPr>
          <a:xfrm>
            <a:off x="650875" y="2003426"/>
            <a:ext cx="4587875" cy="71758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8100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1" name="Google Shape;921;p68"/>
          <p:cNvSpPr txBox="1">
            <a:spLocks noGrp="1"/>
          </p:cNvSpPr>
          <p:nvPr>
            <p:ph type="body" idx="1"/>
          </p:nvPr>
        </p:nvSpPr>
        <p:spPr>
          <a:xfrm>
            <a:off x="650875" y="1562101"/>
            <a:ext cx="2619375"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accent1"/>
              </a:buClr>
              <a:buSzPts val="1200"/>
              <a:buNone/>
              <a:defRPr sz="16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22" name="Google Shape;922;p68"/>
          <p:cNvSpPr txBox="1">
            <a:spLocks noGrp="1"/>
          </p:cNvSpPr>
          <p:nvPr>
            <p:ph type="body" idx="2"/>
          </p:nvPr>
        </p:nvSpPr>
        <p:spPr>
          <a:xfrm>
            <a:off x="650877" y="5172076"/>
            <a:ext cx="3193156" cy="24764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dk1"/>
              </a:buClr>
              <a:buSzPts val="1200"/>
              <a:buNone/>
              <a:defRPr sz="1600">
                <a:solidFill>
                  <a:schemeClr val="dk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866314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 Text Only">
  <p:cSld name="Title Slide - Text Only">
    <p:bg>
      <p:bgPr>
        <a:solidFill>
          <a:schemeClr val="accent1"/>
        </a:solidFill>
        <a:effectLst/>
      </p:bgPr>
    </p:bg>
    <p:spTree>
      <p:nvGrpSpPr>
        <p:cNvPr id="1" name="Shape 923"/>
        <p:cNvGrpSpPr/>
        <p:nvPr/>
      </p:nvGrpSpPr>
      <p:grpSpPr>
        <a:xfrm>
          <a:off x="0" y="0"/>
          <a:ext cx="0" cy="0"/>
          <a:chOff x="0" y="0"/>
          <a:chExt cx="0" cy="0"/>
        </a:xfrm>
      </p:grpSpPr>
      <p:sp>
        <p:nvSpPr>
          <p:cNvPr id="924" name="Google Shape;924;p69"/>
          <p:cNvSpPr txBox="1">
            <a:spLocks noGrp="1"/>
          </p:cNvSpPr>
          <p:nvPr>
            <p:ph type="title"/>
          </p:nvPr>
        </p:nvSpPr>
        <p:spPr>
          <a:xfrm>
            <a:off x="1565275" y="1152526"/>
            <a:ext cx="6302376" cy="55399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2700"/>
              <a:buFont typeface="Montserrat ExtraBold"/>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5" name="Google Shape;925;p69"/>
          <p:cNvSpPr txBox="1">
            <a:spLocks noGrp="1"/>
          </p:cNvSpPr>
          <p:nvPr>
            <p:ph type="body" idx="1"/>
          </p:nvPr>
        </p:nvSpPr>
        <p:spPr>
          <a:xfrm>
            <a:off x="1565275" y="3048001"/>
            <a:ext cx="6302375" cy="495299"/>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lt1"/>
              </a:buClr>
              <a:buSzPts val="2100"/>
              <a:buNone/>
              <a:defRPr>
                <a:solidFill>
                  <a:schemeClr val="lt1"/>
                </a:solidFill>
                <a:latin typeface="Montserrat Light"/>
                <a:ea typeface="Montserrat Light"/>
                <a:cs typeface="Montserrat Light"/>
                <a:sym typeface="Montserrat Ligh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26" name="Google Shape;926;p69"/>
          <p:cNvSpPr txBox="1">
            <a:spLocks noGrp="1"/>
          </p:cNvSpPr>
          <p:nvPr>
            <p:ph type="body" idx="2"/>
          </p:nvPr>
        </p:nvSpPr>
        <p:spPr>
          <a:xfrm>
            <a:off x="1565275" y="3937001"/>
            <a:ext cx="6308725" cy="1662113"/>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lt1"/>
              </a:buClr>
              <a:buSzPts val="1200"/>
              <a:buNone/>
              <a:defRPr sz="1600">
                <a:solidFill>
                  <a:schemeClr val="lt1"/>
                </a:solidFill>
              </a:defRPr>
            </a:lvl2pPr>
            <a:lvl3pPr marL="1828754" lvl="2" indent="-304792" algn="l">
              <a:lnSpc>
                <a:spcPct val="90000"/>
              </a:lnSpc>
              <a:spcBef>
                <a:spcPts val="533"/>
              </a:spcBef>
              <a:spcAft>
                <a:spcPts val="0"/>
              </a:spcAft>
              <a:buClr>
                <a:schemeClr val="lt1"/>
              </a:buClr>
              <a:buSzPts val="1100"/>
              <a:buNone/>
              <a:defRPr sz="1467">
                <a:solidFill>
                  <a:schemeClr val="lt1"/>
                </a:solidFill>
              </a:defRPr>
            </a:lvl3pPr>
            <a:lvl4pPr marL="2438339" lvl="3" indent="-304792" algn="l">
              <a:lnSpc>
                <a:spcPct val="90000"/>
              </a:lnSpc>
              <a:spcBef>
                <a:spcPts val="533"/>
              </a:spcBef>
              <a:spcAft>
                <a:spcPts val="0"/>
              </a:spcAft>
              <a:buClr>
                <a:schemeClr val="lt1"/>
              </a:buClr>
              <a:buSzPts val="900"/>
              <a:buNone/>
              <a:defRPr sz="1200">
                <a:solidFill>
                  <a:schemeClr val="lt1"/>
                </a:solidFill>
              </a:defRPr>
            </a:lvl4pPr>
            <a:lvl5pPr marL="3047924" lvl="4" indent="-304792" algn="l">
              <a:lnSpc>
                <a:spcPct val="90000"/>
              </a:lnSpc>
              <a:spcBef>
                <a:spcPts val="533"/>
              </a:spcBef>
              <a:spcAft>
                <a:spcPts val="0"/>
              </a:spcAft>
              <a:buClr>
                <a:schemeClr val="lt1"/>
              </a:buClr>
              <a:buSzPts val="900"/>
              <a:buNone/>
              <a:defRPr sz="1200">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07805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927"/>
        <p:cNvGrpSpPr/>
        <p:nvPr/>
      </p:nvGrpSpPr>
      <p:grpSpPr>
        <a:xfrm>
          <a:off x="0" y="0"/>
          <a:ext cx="0" cy="0"/>
          <a:chOff x="0" y="0"/>
          <a:chExt cx="0" cy="0"/>
        </a:xfrm>
      </p:grpSpPr>
      <p:sp>
        <p:nvSpPr>
          <p:cNvPr id="928" name="Google Shape;928;p70"/>
          <p:cNvSpPr/>
          <p:nvPr/>
        </p:nvSpPr>
        <p:spPr>
          <a:xfrm>
            <a:off x="3270251" y="0"/>
            <a:ext cx="8921751" cy="6858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929" name="Google Shape;929;p70"/>
          <p:cNvSpPr txBox="1">
            <a:spLocks noGrp="1"/>
          </p:cNvSpPr>
          <p:nvPr>
            <p:ph type="body" idx="1"/>
          </p:nvPr>
        </p:nvSpPr>
        <p:spPr>
          <a:xfrm>
            <a:off x="8001000" y="2178051"/>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0" name="Google Shape;930;p70"/>
          <p:cNvSpPr txBox="1">
            <a:spLocks noGrp="1"/>
          </p:cNvSpPr>
          <p:nvPr>
            <p:ph type="body" idx="2"/>
          </p:nvPr>
        </p:nvSpPr>
        <p:spPr>
          <a:xfrm>
            <a:off x="8001000" y="3063240"/>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1" name="Google Shape;931;p70"/>
          <p:cNvSpPr txBox="1">
            <a:spLocks noGrp="1"/>
          </p:cNvSpPr>
          <p:nvPr>
            <p:ph type="body" idx="3"/>
          </p:nvPr>
        </p:nvSpPr>
        <p:spPr>
          <a:xfrm>
            <a:off x="8001000" y="3947795"/>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2" name="Google Shape;932;p70"/>
          <p:cNvSpPr txBox="1">
            <a:spLocks noGrp="1"/>
          </p:cNvSpPr>
          <p:nvPr>
            <p:ph type="body" idx="4"/>
          </p:nvPr>
        </p:nvSpPr>
        <p:spPr>
          <a:xfrm>
            <a:off x="8001000" y="4839335"/>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3" name="Google Shape;933;p70"/>
          <p:cNvSpPr txBox="1">
            <a:spLocks noGrp="1"/>
          </p:cNvSpPr>
          <p:nvPr>
            <p:ph type="body" idx="5"/>
          </p:nvPr>
        </p:nvSpPr>
        <p:spPr>
          <a:xfrm>
            <a:off x="8001000" y="1270000"/>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4" name="Google Shape;934;p70"/>
          <p:cNvSpPr txBox="1">
            <a:spLocks noGrp="1"/>
          </p:cNvSpPr>
          <p:nvPr>
            <p:ph type="body" idx="6"/>
          </p:nvPr>
        </p:nvSpPr>
        <p:spPr>
          <a:xfrm>
            <a:off x="4333874" y="2178051"/>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5" name="Google Shape;935;p70"/>
          <p:cNvSpPr txBox="1">
            <a:spLocks noGrp="1"/>
          </p:cNvSpPr>
          <p:nvPr>
            <p:ph type="body" idx="7"/>
          </p:nvPr>
        </p:nvSpPr>
        <p:spPr>
          <a:xfrm>
            <a:off x="4333874" y="3063240"/>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6" name="Google Shape;936;p70"/>
          <p:cNvSpPr txBox="1">
            <a:spLocks noGrp="1"/>
          </p:cNvSpPr>
          <p:nvPr>
            <p:ph type="body" idx="8"/>
          </p:nvPr>
        </p:nvSpPr>
        <p:spPr>
          <a:xfrm>
            <a:off x="4333874" y="3947795"/>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7" name="Google Shape;937;p70"/>
          <p:cNvSpPr txBox="1">
            <a:spLocks noGrp="1"/>
          </p:cNvSpPr>
          <p:nvPr>
            <p:ph type="body" idx="9"/>
          </p:nvPr>
        </p:nvSpPr>
        <p:spPr>
          <a:xfrm>
            <a:off x="4333874" y="4839335"/>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8" name="Google Shape;938;p70"/>
          <p:cNvSpPr txBox="1">
            <a:spLocks noGrp="1"/>
          </p:cNvSpPr>
          <p:nvPr>
            <p:ph type="body" idx="13"/>
          </p:nvPr>
        </p:nvSpPr>
        <p:spPr>
          <a:xfrm>
            <a:off x="4333874" y="1270000"/>
            <a:ext cx="3359149"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27000" rIns="27000" bIns="54000" anchor="t" anchorCtr="0">
            <a:noAutofit/>
          </a:bodyPr>
          <a:lstStyle>
            <a:lvl1pPr marL="609585" lvl="0" indent="-304792" algn="l">
              <a:lnSpc>
                <a:spcPct val="90000"/>
              </a:lnSpc>
              <a:spcBef>
                <a:spcPts val="1067"/>
              </a:spcBef>
              <a:spcAft>
                <a:spcPts val="0"/>
              </a:spcAft>
              <a:buClr>
                <a:schemeClr val="dk1"/>
              </a:buClr>
              <a:buSzPts val="1500"/>
              <a:buNone/>
              <a:defRPr sz="2000">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9" name="Google Shape;939;p70"/>
          <p:cNvSpPr txBox="1">
            <a:spLocks noGrp="1"/>
          </p:cNvSpPr>
          <p:nvPr>
            <p:ph type="title"/>
          </p:nvPr>
        </p:nvSpPr>
        <p:spPr>
          <a:xfrm>
            <a:off x="641351" y="1146175"/>
            <a:ext cx="2159000" cy="7794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0" name="Google Shape;940;p70"/>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941" name="Google Shape;941;p70"/>
          <p:cNvSpPr txBox="1">
            <a:spLocks noGrp="1"/>
          </p:cNvSpPr>
          <p:nvPr>
            <p:ph type="body" idx="14"/>
          </p:nvPr>
        </p:nvSpPr>
        <p:spPr>
          <a:xfrm>
            <a:off x="4810125" y="1308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2" name="Google Shape;942;p70"/>
          <p:cNvSpPr txBox="1">
            <a:spLocks noGrp="1"/>
          </p:cNvSpPr>
          <p:nvPr>
            <p:ph type="body" idx="15"/>
          </p:nvPr>
        </p:nvSpPr>
        <p:spPr>
          <a:xfrm>
            <a:off x="4810125" y="1827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3" name="Google Shape;943;p70"/>
          <p:cNvSpPr txBox="1">
            <a:spLocks noGrp="1"/>
          </p:cNvSpPr>
          <p:nvPr>
            <p:ph type="body" idx="16"/>
          </p:nvPr>
        </p:nvSpPr>
        <p:spPr>
          <a:xfrm>
            <a:off x="4810125" y="2197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4" name="Google Shape;944;p70"/>
          <p:cNvSpPr txBox="1">
            <a:spLocks noGrp="1"/>
          </p:cNvSpPr>
          <p:nvPr>
            <p:ph type="body" idx="17"/>
          </p:nvPr>
        </p:nvSpPr>
        <p:spPr>
          <a:xfrm>
            <a:off x="4810125" y="2716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5" name="Google Shape;945;p70"/>
          <p:cNvSpPr txBox="1">
            <a:spLocks noGrp="1"/>
          </p:cNvSpPr>
          <p:nvPr>
            <p:ph type="body" idx="18"/>
          </p:nvPr>
        </p:nvSpPr>
        <p:spPr>
          <a:xfrm>
            <a:off x="4810125" y="3086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6" name="Google Shape;946;p70"/>
          <p:cNvSpPr txBox="1">
            <a:spLocks noGrp="1"/>
          </p:cNvSpPr>
          <p:nvPr>
            <p:ph type="body" idx="19"/>
          </p:nvPr>
        </p:nvSpPr>
        <p:spPr>
          <a:xfrm>
            <a:off x="4810125" y="3605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7" name="Google Shape;947;p70"/>
          <p:cNvSpPr txBox="1">
            <a:spLocks noGrp="1"/>
          </p:cNvSpPr>
          <p:nvPr>
            <p:ph type="body" idx="20"/>
          </p:nvPr>
        </p:nvSpPr>
        <p:spPr>
          <a:xfrm>
            <a:off x="4810125" y="3975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8" name="Google Shape;948;p70"/>
          <p:cNvSpPr txBox="1">
            <a:spLocks noGrp="1"/>
          </p:cNvSpPr>
          <p:nvPr>
            <p:ph type="body" idx="21"/>
          </p:nvPr>
        </p:nvSpPr>
        <p:spPr>
          <a:xfrm>
            <a:off x="4810125" y="4494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9" name="Google Shape;949;p70"/>
          <p:cNvSpPr txBox="1">
            <a:spLocks noGrp="1"/>
          </p:cNvSpPr>
          <p:nvPr>
            <p:ph type="body" idx="22"/>
          </p:nvPr>
        </p:nvSpPr>
        <p:spPr>
          <a:xfrm>
            <a:off x="4810125" y="486918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0" name="Google Shape;950;p70"/>
          <p:cNvSpPr txBox="1">
            <a:spLocks noGrp="1"/>
          </p:cNvSpPr>
          <p:nvPr>
            <p:ph type="body" idx="23"/>
          </p:nvPr>
        </p:nvSpPr>
        <p:spPr>
          <a:xfrm>
            <a:off x="4810125" y="538829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1" name="Google Shape;951;p70"/>
          <p:cNvSpPr txBox="1">
            <a:spLocks noGrp="1"/>
          </p:cNvSpPr>
          <p:nvPr>
            <p:ph type="body" idx="24"/>
          </p:nvPr>
        </p:nvSpPr>
        <p:spPr>
          <a:xfrm>
            <a:off x="8534400" y="1308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2" name="Google Shape;952;p70"/>
          <p:cNvSpPr txBox="1">
            <a:spLocks noGrp="1"/>
          </p:cNvSpPr>
          <p:nvPr>
            <p:ph type="body" idx="25"/>
          </p:nvPr>
        </p:nvSpPr>
        <p:spPr>
          <a:xfrm>
            <a:off x="8534400" y="1827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3" name="Google Shape;953;p70"/>
          <p:cNvSpPr txBox="1">
            <a:spLocks noGrp="1"/>
          </p:cNvSpPr>
          <p:nvPr>
            <p:ph type="body" idx="26"/>
          </p:nvPr>
        </p:nvSpPr>
        <p:spPr>
          <a:xfrm>
            <a:off x="8534400" y="2197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4" name="Google Shape;954;p70"/>
          <p:cNvSpPr txBox="1">
            <a:spLocks noGrp="1"/>
          </p:cNvSpPr>
          <p:nvPr>
            <p:ph type="body" idx="27"/>
          </p:nvPr>
        </p:nvSpPr>
        <p:spPr>
          <a:xfrm>
            <a:off x="8534400" y="2716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5" name="Google Shape;955;p70"/>
          <p:cNvSpPr txBox="1">
            <a:spLocks noGrp="1"/>
          </p:cNvSpPr>
          <p:nvPr>
            <p:ph type="body" idx="28"/>
          </p:nvPr>
        </p:nvSpPr>
        <p:spPr>
          <a:xfrm>
            <a:off x="8534400" y="3086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6" name="Google Shape;956;p70"/>
          <p:cNvSpPr txBox="1">
            <a:spLocks noGrp="1"/>
          </p:cNvSpPr>
          <p:nvPr>
            <p:ph type="body" idx="29"/>
          </p:nvPr>
        </p:nvSpPr>
        <p:spPr>
          <a:xfrm>
            <a:off x="8534400" y="3605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7" name="Google Shape;957;p70"/>
          <p:cNvSpPr txBox="1">
            <a:spLocks noGrp="1"/>
          </p:cNvSpPr>
          <p:nvPr>
            <p:ph type="body" idx="30"/>
          </p:nvPr>
        </p:nvSpPr>
        <p:spPr>
          <a:xfrm>
            <a:off x="8534400" y="397510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8" name="Google Shape;958;p70"/>
          <p:cNvSpPr txBox="1">
            <a:spLocks noGrp="1"/>
          </p:cNvSpPr>
          <p:nvPr>
            <p:ph type="body" idx="31"/>
          </p:nvPr>
        </p:nvSpPr>
        <p:spPr>
          <a:xfrm>
            <a:off x="8534400" y="449421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59" name="Google Shape;959;p70"/>
          <p:cNvSpPr txBox="1">
            <a:spLocks noGrp="1"/>
          </p:cNvSpPr>
          <p:nvPr>
            <p:ph type="body" idx="32"/>
          </p:nvPr>
        </p:nvSpPr>
        <p:spPr>
          <a:xfrm>
            <a:off x="8534400" y="4869180"/>
            <a:ext cx="2616200" cy="515939"/>
          </a:xfrm>
          <a:prstGeom prst="rect">
            <a:avLst/>
          </a:prstGeom>
          <a:noFill/>
          <a:ln>
            <a:noFill/>
          </a:ln>
        </p:spPr>
        <p:txBody>
          <a:bodyPr spcFirstLastPara="1" wrap="square" lIns="54000" tIns="54000" rIns="27000" bIns="54000" anchor="t" anchorCtr="0">
            <a:noAutofit/>
          </a:bodyPr>
          <a:lstStyle>
            <a:lvl1pPr marL="609585" lvl="0" indent="-304792" algn="l">
              <a:lnSpc>
                <a:spcPct val="90000"/>
              </a:lnSpc>
              <a:spcBef>
                <a:spcPts val="1067"/>
              </a:spcBef>
              <a:spcAft>
                <a:spcPts val="0"/>
              </a:spcAft>
              <a:buClr>
                <a:schemeClr val="dk1"/>
              </a:buClr>
              <a:buSzPts val="1100"/>
              <a:buNone/>
              <a:defRPr sz="1467">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60" name="Google Shape;960;p70"/>
          <p:cNvSpPr txBox="1">
            <a:spLocks noGrp="1"/>
          </p:cNvSpPr>
          <p:nvPr>
            <p:ph type="body" idx="33"/>
          </p:nvPr>
        </p:nvSpPr>
        <p:spPr>
          <a:xfrm>
            <a:off x="8534400" y="5388293"/>
            <a:ext cx="2616200" cy="204788"/>
          </a:xfrm>
          <a:prstGeom prst="rect">
            <a:avLst/>
          </a:prstGeom>
          <a:noFill/>
          <a:ln>
            <a:noFill/>
          </a:ln>
        </p:spPr>
        <p:txBody>
          <a:bodyPr spcFirstLastPara="1" wrap="square" lIns="54000" tIns="0" rIns="27000" bIns="0" anchor="t" anchorCtr="0">
            <a:noAutofit/>
          </a:bodyPr>
          <a:lstStyle>
            <a:lvl1pPr marL="609585" lvl="0" indent="-304792" algn="l">
              <a:lnSpc>
                <a:spcPct val="90000"/>
              </a:lnSpc>
              <a:spcBef>
                <a:spcPts val="1067"/>
              </a:spcBef>
              <a:spcAft>
                <a:spcPts val="0"/>
              </a:spcAft>
              <a:buClr>
                <a:schemeClr val="dk1"/>
              </a:buClr>
              <a:buSzPts val="600"/>
              <a:buNone/>
              <a:defRPr sz="800">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961" name="Google Shape;961;p70"/>
          <p:cNvCxnSpPr/>
          <p:nvPr/>
        </p:nvCxnSpPr>
        <p:spPr>
          <a:xfrm>
            <a:off x="32639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962" name="Google Shape;962;p70"/>
          <p:cNvPicPr preferRelativeResize="0"/>
          <p:nvPr/>
        </p:nvPicPr>
        <p:blipFill rotWithShape="1">
          <a:blip r:embed="rId2">
            <a:alphaModFix/>
          </a:blip>
          <a:srcRect/>
          <a:stretch/>
        </p:blipFill>
        <p:spPr>
          <a:xfrm>
            <a:off x="11061701" y="5981701"/>
            <a:ext cx="495300" cy="495300"/>
          </a:xfrm>
          <a:prstGeom prst="rect">
            <a:avLst/>
          </a:prstGeom>
          <a:noFill/>
          <a:ln>
            <a:noFill/>
          </a:ln>
        </p:spPr>
      </p:pic>
    </p:spTree>
    <p:extLst>
      <p:ext uri="{BB962C8B-B14F-4D97-AF65-F5344CB8AC3E}">
        <p14:creationId xmlns:p14="http://schemas.microsoft.com/office/powerpoint/2010/main" val="2828926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lide - Title Only">
  <p:cSld name="Slide - Title Only">
    <p:spTree>
      <p:nvGrpSpPr>
        <p:cNvPr id="1" name="Shape 963"/>
        <p:cNvGrpSpPr/>
        <p:nvPr/>
      </p:nvGrpSpPr>
      <p:grpSpPr>
        <a:xfrm>
          <a:off x="0" y="0"/>
          <a:ext cx="0" cy="0"/>
          <a:chOff x="0" y="0"/>
          <a:chExt cx="0" cy="0"/>
        </a:xfrm>
      </p:grpSpPr>
      <p:sp>
        <p:nvSpPr>
          <p:cNvPr id="964" name="Google Shape;964;p71"/>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5" name="Google Shape;965;p71"/>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4180778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Slide - Title Only">
  <p:cSld name="1_Slide - Title Only">
    <p:spTree>
      <p:nvGrpSpPr>
        <p:cNvPr id="1" name="Shape 966"/>
        <p:cNvGrpSpPr/>
        <p:nvPr/>
      </p:nvGrpSpPr>
      <p:grpSpPr>
        <a:xfrm>
          <a:off x="0" y="0"/>
          <a:ext cx="0" cy="0"/>
          <a:chOff x="0" y="0"/>
          <a:chExt cx="0" cy="0"/>
        </a:xfrm>
      </p:grpSpPr>
      <p:sp>
        <p:nvSpPr>
          <p:cNvPr id="967" name="Google Shape;967;p72"/>
          <p:cNvSpPr txBox="1">
            <a:spLocks noGrp="1"/>
          </p:cNvSpPr>
          <p:nvPr>
            <p:ph type="title"/>
          </p:nvPr>
        </p:nvSpPr>
        <p:spPr>
          <a:xfrm>
            <a:off x="650875" y="407795"/>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8" name="Google Shape;968;p72"/>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969" name="Google Shape;969;p72"/>
          <p:cNvSpPr/>
          <p:nvPr/>
        </p:nvSpPr>
        <p:spPr>
          <a:xfrm>
            <a:off x="0" y="3064567"/>
            <a:ext cx="12192000" cy="762000"/>
          </a:xfrm>
          <a:prstGeom prst="homePlate">
            <a:avLst>
              <a:gd name="adj" fmla="val 50000"/>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sp>
        <p:nvSpPr>
          <p:cNvPr id="970" name="Google Shape;970;p72"/>
          <p:cNvSpPr txBox="1">
            <a:spLocks noGrp="1"/>
          </p:cNvSpPr>
          <p:nvPr>
            <p:ph type="body" idx="1"/>
          </p:nvPr>
        </p:nvSpPr>
        <p:spPr>
          <a:xfrm>
            <a:off x="643255" y="3265141"/>
            <a:ext cx="785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1" name="Google Shape;971;p72"/>
          <p:cNvSpPr txBox="1">
            <a:spLocks noGrp="1"/>
          </p:cNvSpPr>
          <p:nvPr>
            <p:ph type="body" idx="2"/>
          </p:nvPr>
        </p:nvSpPr>
        <p:spPr>
          <a:xfrm>
            <a:off x="2100566" y="3265141"/>
            <a:ext cx="785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2" name="Google Shape;972;p72"/>
          <p:cNvSpPr txBox="1">
            <a:spLocks noGrp="1"/>
          </p:cNvSpPr>
          <p:nvPr>
            <p:ph type="body" idx="3"/>
          </p:nvPr>
        </p:nvSpPr>
        <p:spPr>
          <a:xfrm>
            <a:off x="3556213" y="3265141"/>
            <a:ext cx="785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3" name="Google Shape;973;p72"/>
          <p:cNvSpPr txBox="1">
            <a:spLocks noGrp="1"/>
          </p:cNvSpPr>
          <p:nvPr>
            <p:ph type="body" idx="4"/>
          </p:nvPr>
        </p:nvSpPr>
        <p:spPr>
          <a:xfrm>
            <a:off x="5015186" y="3265141"/>
            <a:ext cx="785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4" name="Google Shape;974;p72"/>
          <p:cNvSpPr txBox="1">
            <a:spLocks noGrp="1"/>
          </p:cNvSpPr>
          <p:nvPr>
            <p:ph type="body" idx="5"/>
          </p:nvPr>
        </p:nvSpPr>
        <p:spPr>
          <a:xfrm>
            <a:off x="6469170" y="3265141"/>
            <a:ext cx="785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5" name="Google Shape;975;p72"/>
          <p:cNvSpPr txBox="1">
            <a:spLocks noGrp="1"/>
          </p:cNvSpPr>
          <p:nvPr>
            <p:ph type="body" idx="6"/>
          </p:nvPr>
        </p:nvSpPr>
        <p:spPr>
          <a:xfrm>
            <a:off x="7929806" y="3265141"/>
            <a:ext cx="785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6" name="Google Shape;976;p72"/>
          <p:cNvSpPr txBox="1">
            <a:spLocks noGrp="1"/>
          </p:cNvSpPr>
          <p:nvPr>
            <p:ph type="body" idx="7"/>
          </p:nvPr>
        </p:nvSpPr>
        <p:spPr>
          <a:xfrm>
            <a:off x="9382126" y="3265141"/>
            <a:ext cx="7854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7" name="Google Shape;977;p72"/>
          <p:cNvSpPr txBox="1">
            <a:spLocks noGrp="1"/>
          </p:cNvSpPr>
          <p:nvPr>
            <p:ph type="body" idx="8"/>
          </p:nvPr>
        </p:nvSpPr>
        <p:spPr>
          <a:xfrm>
            <a:off x="643255" y="1288585"/>
            <a:ext cx="2174875" cy="3650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6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667"/>
              </a:spcBef>
              <a:spcAft>
                <a:spcPts val="0"/>
              </a:spcAft>
              <a:buClr>
                <a:schemeClr val="dk1"/>
              </a:buClr>
              <a:buSzPts val="800"/>
              <a:buNone/>
              <a:defRPr sz="10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8" name="Google Shape;978;p72"/>
          <p:cNvSpPr txBox="1">
            <a:spLocks noGrp="1"/>
          </p:cNvSpPr>
          <p:nvPr>
            <p:ph type="body" idx="9"/>
          </p:nvPr>
        </p:nvSpPr>
        <p:spPr>
          <a:xfrm>
            <a:off x="2100565" y="4832308"/>
            <a:ext cx="2174875" cy="3650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6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667"/>
              </a:spcBef>
              <a:spcAft>
                <a:spcPts val="0"/>
              </a:spcAft>
              <a:buClr>
                <a:schemeClr val="dk1"/>
              </a:buClr>
              <a:buSzPts val="800"/>
              <a:buNone/>
              <a:defRPr sz="10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9" name="Google Shape;979;p72"/>
          <p:cNvSpPr txBox="1">
            <a:spLocks noGrp="1"/>
          </p:cNvSpPr>
          <p:nvPr>
            <p:ph type="body" idx="13"/>
          </p:nvPr>
        </p:nvSpPr>
        <p:spPr>
          <a:xfrm>
            <a:off x="3556212" y="1288585"/>
            <a:ext cx="2174875" cy="3650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6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667"/>
              </a:spcBef>
              <a:spcAft>
                <a:spcPts val="0"/>
              </a:spcAft>
              <a:buClr>
                <a:schemeClr val="dk1"/>
              </a:buClr>
              <a:buSzPts val="800"/>
              <a:buNone/>
              <a:defRPr sz="10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80" name="Google Shape;980;p72"/>
          <p:cNvSpPr txBox="1">
            <a:spLocks noGrp="1"/>
          </p:cNvSpPr>
          <p:nvPr>
            <p:ph type="body" idx="14"/>
          </p:nvPr>
        </p:nvSpPr>
        <p:spPr>
          <a:xfrm>
            <a:off x="5015185" y="4832308"/>
            <a:ext cx="2174875" cy="3650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6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667"/>
              </a:spcBef>
              <a:spcAft>
                <a:spcPts val="0"/>
              </a:spcAft>
              <a:buClr>
                <a:schemeClr val="dk1"/>
              </a:buClr>
              <a:buSzPts val="800"/>
              <a:buNone/>
              <a:defRPr sz="10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81" name="Google Shape;981;p72"/>
          <p:cNvSpPr txBox="1">
            <a:spLocks noGrp="1"/>
          </p:cNvSpPr>
          <p:nvPr>
            <p:ph type="body" idx="15"/>
          </p:nvPr>
        </p:nvSpPr>
        <p:spPr>
          <a:xfrm>
            <a:off x="6469169" y="1288585"/>
            <a:ext cx="2174875" cy="3650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6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667"/>
              </a:spcBef>
              <a:spcAft>
                <a:spcPts val="0"/>
              </a:spcAft>
              <a:buClr>
                <a:schemeClr val="dk1"/>
              </a:buClr>
              <a:buSzPts val="800"/>
              <a:buNone/>
              <a:defRPr sz="10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82" name="Google Shape;982;p72"/>
          <p:cNvSpPr txBox="1">
            <a:spLocks noGrp="1"/>
          </p:cNvSpPr>
          <p:nvPr>
            <p:ph type="body" idx="16"/>
          </p:nvPr>
        </p:nvSpPr>
        <p:spPr>
          <a:xfrm>
            <a:off x="7929805" y="4832308"/>
            <a:ext cx="2174875" cy="3650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6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667"/>
              </a:spcBef>
              <a:spcAft>
                <a:spcPts val="0"/>
              </a:spcAft>
              <a:buClr>
                <a:schemeClr val="dk1"/>
              </a:buClr>
              <a:buSzPts val="800"/>
              <a:buNone/>
              <a:defRPr sz="10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83" name="Google Shape;983;p72"/>
          <p:cNvSpPr txBox="1">
            <a:spLocks noGrp="1"/>
          </p:cNvSpPr>
          <p:nvPr>
            <p:ph type="body" idx="17"/>
          </p:nvPr>
        </p:nvSpPr>
        <p:spPr>
          <a:xfrm>
            <a:off x="9382125" y="1288585"/>
            <a:ext cx="2174875" cy="3650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6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667"/>
              </a:spcBef>
              <a:spcAft>
                <a:spcPts val="0"/>
              </a:spcAft>
              <a:buClr>
                <a:schemeClr val="dk1"/>
              </a:buClr>
              <a:buSzPts val="800"/>
              <a:buNone/>
              <a:defRPr sz="10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450227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 Title and Text">
  <p:cSld name="Slide - Title and Text">
    <p:spTree>
      <p:nvGrpSpPr>
        <p:cNvPr id="1" name="Shape 984"/>
        <p:cNvGrpSpPr/>
        <p:nvPr/>
      </p:nvGrpSpPr>
      <p:grpSpPr>
        <a:xfrm>
          <a:off x="0" y="0"/>
          <a:ext cx="0" cy="0"/>
          <a:chOff x="0" y="0"/>
          <a:chExt cx="0" cy="0"/>
        </a:xfrm>
      </p:grpSpPr>
      <p:sp>
        <p:nvSpPr>
          <p:cNvPr id="985" name="Google Shape;985;p73"/>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86" name="Google Shape;986;p73"/>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987" name="Google Shape;987;p73"/>
          <p:cNvSpPr txBox="1">
            <a:spLocks noGrp="1"/>
          </p:cNvSpPr>
          <p:nvPr>
            <p:ph type="body" idx="1"/>
          </p:nvPr>
        </p:nvSpPr>
        <p:spPr>
          <a:xfrm>
            <a:off x="650875" y="1270000"/>
            <a:ext cx="10112375" cy="4445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2878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95717-E246-974A-A278-60BD8EA8EA01}"/>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3" name="Footer Placeholder 2">
            <a:extLst>
              <a:ext uri="{FF2B5EF4-FFF2-40B4-BE49-F238E27FC236}">
                <a16:creationId xmlns:a16="http://schemas.microsoft.com/office/drawing/2014/main" id="{E65ECFB3-53CB-7B49-99A3-EF4596FA1A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E30B10-A873-A445-A390-B7770E9422B4}"/>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40313788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Slide - Title and Text">
  <p:cSld name="3_Slide - Title and Text">
    <p:spTree>
      <p:nvGrpSpPr>
        <p:cNvPr id="1" name="Shape 988"/>
        <p:cNvGrpSpPr/>
        <p:nvPr/>
      </p:nvGrpSpPr>
      <p:grpSpPr>
        <a:xfrm>
          <a:off x="0" y="0"/>
          <a:ext cx="0" cy="0"/>
          <a:chOff x="0" y="0"/>
          <a:chExt cx="0" cy="0"/>
        </a:xfrm>
      </p:grpSpPr>
      <p:sp>
        <p:nvSpPr>
          <p:cNvPr id="989" name="Google Shape;989;p74"/>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0" name="Google Shape;990;p74"/>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991" name="Google Shape;991;p74"/>
          <p:cNvSpPr txBox="1">
            <a:spLocks noGrp="1"/>
          </p:cNvSpPr>
          <p:nvPr>
            <p:ph type="body" idx="1"/>
          </p:nvPr>
        </p:nvSpPr>
        <p:spPr>
          <a:xfrm>
            <a:off x="650875" y="1722269"/>
            <a:ext cx="10112375" cy="3992732"/>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88815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Slide - Title and Text">
  <p:cSld name="1_Slide - Title and Text">
    <p:spTree>
      <p:nvGrpSpPr>
        <p:cNvPr id="1" name="Shape 992"/>
        <p:cNvGrpSpPr/>
        <p:nvPr/>
      </p:nvGrpSpPr>
      <p:grpSpPr>
        <a:xfrm>
          <a:off x="0" y="0"/>
          <a:ext cx="0" cy="0"/>
          <a:chOff x="0" y="0"/>
          <a:chExt cx="0" cy="0"/>
        </a:xfrm>
      </p:grpSpPr>
      <p:sp>
        <p:nvSpPr>
          <p:cNvPr id="993" name="Google Shape;993;p75"/>
          <p:cNvSpPr txBox="1">
            <a:spLocks noGrp="1"/>
          </p:cNvSpPr>
          <p:nvPr>
            <p:ph type="title"/>
          </p:nvPr>
        </p:nvSpPr>
        <p:spPr>
          <a:xfrm>
            <a:off x="650875" y="406978"/>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4" name="Google Shape;994;p75"/>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pic>
        <p:nvPicPr>
          <p:cNvPr id="995" name="Google Shape;995;p75" descr="A picture containing shape&#10;&#10;Description automatically generated"/>
          <p:cNvPicPr preferRelativeResize="0"/>
          <p:nvPr/>
        </p:nvPicPr>
        <p:blipFill rotWithShape="1">
          <a:blip r:embed="rId2">
            <a:alphaModFix/>
          </a:blip>
          <a:srcRect/>
          <a:stretch/>
        </p:blipFill>
        <p:spPr>
          <a:xfrm>
            <a:off x="554033" y="1538171"/>
            <a:ext cx="2744792" cy="4152900"/>
          </a:xfrm>
          <a:prstGeom prst="rect">
            <a:avLst/>
          </a:prstGeom>
          <a:noFill/>
          <a:ln>
            <a:noFill/>
          </a:ln>
        </p:spPr>
      </p:pic>
      <p:sp>
        <p:nvSpPr>
          <p:cNvPr id="996" name="Google Shape;996;p75"/>
          <p:cNvSpPr>
            <a:spLocks noGrp="1"/>
          </p:cNvSpPr>
          <p:nvPr>
            <p:ph type="pic" idx="2"/>
          </p:nvPr>
        </p:nvSpPr>
        <p:spPr>
          <a:xfrm>
            <a:off x="1055179" y="1647708"/>
            <a:ext cx="1762125" cy="3776661"/>
          </a:xfrm>
          <a:prstGeom prst="rect">
            <a:avLst/>
          </a:prstGeom>
          <a:solidFill>
            <a:schemeClr val="lt1"/>
          </a:solidFill>
          <a:ln>
            <a:noFill/>
          </a:ln>
        </p:spPr>
      </p:sp>
      <p:pic>
        <p:nvPicPr>
          <p:cNvPr id="997" name="Google Shape;997;p75" descr="A picture containing shape&#10;&#10;Description automatically generated"/>
          <p:cNvPicPr preferRelativeResize="0"/>
          <p:nvPr/>
        </p:nvPicPr>
        <p:blipFill rotWithShape="1">
          <a:blip r:embed="rId2">
            <a:alphaModFix/>
          </a:blip>
          <a:srcRect/>
          <a:stretch/>
        </p:blipFill>
        <p:spPr>
          <a:xfrm>
            <a:off x="3316283" y="1538171"/>
            <a:ext cx="2744792" cy="4152900"/>
          </a:xfrm>
          <a:prstGeom prst="rect">
            <a:avLst/>
          </a:prstGeom>
          <a:noFill/>
          <a:ln>
            <a:noFill/>
          </a:ln>
        </p:spPr>
      </p:pic>
      <p:sp>
        <p:nvSpPr>
          <p:cNvPr id="998" name="Google Shape;998;p75"/>
          <p:cNvSpPr>
            <a:spLocks noGrp="1"/>
          </p:cNvSpPr>
          <p:nvPr>
            <p:ph type="pic" idx="3"/>
          </p:nvPr>
        </p:nvSpPr>
        <p:spPr>
          <a:xfrm>
            <a:off x="3817430" y="1647708"/>
            <a:ext cx="1762125" cy="3776661"/>
          </a:xfrm>
          <a:prstGeom prst="rect">
            <a:avLst/>
          </a:prstGeom>
          <a:solidFill>
            <a:schemeClr val="lt1"/>
          </a:solidFill>
          <a:ln>
            <a:noFill/>
          </a:ln>
        </p:spPr>
      </p:sp>
      <p:pic>
        <p:nvPicPr>
          <p:cNvPr id="999" name="Google Shape;999;p75" descr="A picture containing shape&#10;&#10;Description automatically generated"/>
          <p:cNvPicPr preferRelativeResize="0"/>
          <p:nvPr/>
        </p:nvPicPr>
        <p:blipFill rotWithShape="1">
          <a:blip r:embed="rId2">
            <a:alphaModFix/>
          </a:blip>
          <a:srcRect/>
          <a:stretch/>
        </p:blipFill>
        <p:spPr>
          <a:xfrm>
            <a:off x="6097583" y="1538171"/>
            <a:ext cx="2744792" cy="4152900"/>
          </a:xfrm>
          <a:prstGeom prst="rect">
            <a:avLst/>
          </a:prstGeom>
          <a:noFill/>
          <a:ln>
            <a:noFill/>
          </a:ln>
        </p:spPr>
      </p:pic>
      <p:sp>
        <p:nvSpPr>
          <p:cNvPr id="1000" name="Google Shape;1000;p75"/>
          <p:cNvSpPr>
            <a:spLocks noGrp="1"/>
          </p:cNvSpPr>
          <p:nvPr>
            <p:ph type="pic" idx="4"/>
          </p:nvPr>
        </p:nvSpPr>
        <p:spPr>
          <a:xfrm>
            <a:off x="6598730" y="1647708"/>
            <a:ext cx="1762125" cy="3776661"/>
          </a:xfrm>
          <a:prstGeom prst="rect">
            <a:avLst/>
          </a:prstGeom>
          <a:solidFill>
            <a:schemeClr val="lt1"/>
          </a:solidFill>
          <a:ln>
            <a:noFill/>
          </a:ln>
        </p:spPr>
      </p:sp>
      <p:pic>
        <p:nvPicPr>
          <p:cNvPr id="1001" name="Google Shape;1001;p75" descr="A picture containing shape&#10;&#10;Description automatically generated"/>
          <p:cNvPicPr preferRelativeResize="0"/>
          <p:nvPr/>
        </p:nvPicPr>
        <p:blipFill rotWithShape="1">
          <a:blip r:embed="rId2">
            <a:alphaModFix/>
          </a:blip>
          <a:srcRect/>
          <a:stretch/>
        </p:blipFill>
        <p:spPr>
          <a:xfrm>
            <a:off x="8859833" y="1538171"/>
            <a:ext cx="2744792" cy="4152900"/>
          </a:xfrm>
          <a:prstGeom prst="rect">
            <a:avLst/>
          </a:prstGeom>
          <a:noFill/>
          <a:ln>
            <a:noFill/>
          </a:ln>
        </p:spPr>
      </p:pic>
      <p:sp>
        <p:nvSpPr>
          <p:cNvPr id="1002" name="Google Shape;1002;p75"/>
          <p:cNvSpPr>
            <a:spLocks noGrp="1"/>
          </p:cNvSpPr>
          <p:nvPr>
            <p:ph type="pic" idx="5"/>
          </p:nvPr>
        </p:nvSpPr>
        <p:spPr>
          <a:xfrm>
            <a:off x="9360979" y="1647708"/>
            <a:ext cx="1762125" cy="3776661"/>
          </a:xfrm>
          <a:prstGeom prst="rect">
            <a:avLst/>
          </a:prstGeom>
          <a:solidFill>
            <a:schemeClr val="lt1"/>
          </a:solidFill>
          <a:ln>
            <a:noFill/>
          </a:ln>
        </p:spPr>
      </p:sp>
    </p:spTree>
    <p:extLst>
      <p:ext uri="{BB962C8B-B14F-4D97-AF65-F5344CB8AC3E}">
        <p14:creationId xmlns:p14="http://schemas.microsoft.com/office/powerpoint/2010/main" val="8794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Slide - Title and Text">
  <p:cSld name="2_Slide - Title and Text">
    <p:spTree>
      <p:nvGrpSpPr>
        <p:cNvPr id="1" name="Shape 1003"/>
        <p:cNvGrpSpPr/>
        <p:nvPr/>
      </p:nvGrpSpPr>
      <p:grpSpPr>
        <a:xfrm>
          <a:off x="0" y="0"/>
          <a:ext cx="0" cy="0"/>
          <a:chOff x="0" y="0"/>
          <a:chExt cx="0" cy="0"/>
        </a:xfrm>
      </p:grpSpPr>
      <p:sp>
        <p:nvSpPr>
          <p:cNvPr id="1004" name="Google Shape;1004;p76"/>
          <p:cNvSpPr txBox="1">
            <a:spLocks noGrp="1"/>
          </p:cNvSpPr>
          <p:nvPr>
            <p:ph type="title"/>
          </p:nvPr>
        </p:nvSpPr>
        <p:spPr>
          <a:xfrm>
            <a:off x="650875" y="384177"/>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5" name="Google Shape;1005;p76"/>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pic>
        <p:nvPicPr>
          <p:cNvPr id="1006" name="Google Shape;1006;p76" descr="A picture containing shape&#10;&#10;Description automatically generated"/>
          <p:cNvPicPr preferRelativeResize="0"/>
          <p:nvPr/>
        </p:nvPicPr>
        <p:blipFill rotWithShape="1">
          <a:blip r:embed="rId2">
            <a:alphaModFix/>
          </a:blip>
          <a:srcRect/>
          <a:stretch/>
        </p:blipFill>
        <p:spPr>
          <a:xfrm>
            <a:off x="1888041" y="1538171"/>
            <a:ext cx="2744792" cy="4152900"/>
          </a:xfrm>
          <a:prstGeom prst="rect">
            <a:avLst/>
          </a:prstGeom>
          <a:noFill/>
          <a:ln>
            <a:noFill/>
          </a:ln>
        </p:spPr>
      </p:pic>
      <p:sp>
        <p:nvSpPr>
          <p:cNvPr id="1007" name="Google Shape;1007;p76"/>
          <p:cNvSpPr>
            <a:spLocks noGrp="1"/>
          </p:cNvSpPr>
          <p:nvPr>
            <p:ph type="pic" idx="2"/>
          </p:nvPr>
        </p:nvSpPr>
        <p:spPr>
          <a:xfrm>
            <a:off x="2389187" y="1647708"/>
            <a:ext cx="1762125" cy="3776661"/>
          </a:xfrm>
          <a:prstGeom prst="rect">
            <a:avLst/>
          </a:prstGeom>
          <a:solidFill>
            <a:schemeClr val="lt1"/>
          </a:solidFill>
          <a:ln>
            <a:noFill/>
          </a:ln>
        </p:spPr>
      </p:sp>
      <p:pic>
        <p:nvPicPr>
          <p:cNvPr id="1008" name="Google Shape;1008;p76" descr="A picture containing shape&#10;&#10;Description automatically generated"/>
          <p:cNvPicPr preferRelativeResize="0"/>
          <p:nvPr/>
        </p:nvPicPr>
        <p:blipFill rotWithShape="1">
          <a:blip r:embed="rId2">
            <a:alphaModFix/>
          </a:blip>
          <a:srcRect/>
          <a:stretch/>
        </p:blipFill>
        <p:spPr>
          <a:xfrm>
            <a:off x="4650291" y="1538171"/>
            <a:ext cx="2744792" cy="4152900"/>
          </a:xfrm>
          <a:prstGeom prst="rect">
            <a:avLst/>
          </a:prstGeom>
          <a:noFill/>
          <a:ln>
            <a:noFill/>
          </a:ln>
        </p:spPr>
      </p:pic>
      <p:sp>
        <p:nvSpPr>
          <p:cNvPr id="1009" name="Google Shape;1009;p76"/>
          <p:cNvSpPr>
            <a:spLocks noGrp="1"/>
          </p:cNvSpPr>
          <p:nvPr>
            <p:ph type="pic" idx="3"/>
          </p:nvPr>
        </p:nvSpPr>
        <p:spPr>
          <a:xfrm>
            <a:off x="5151438" y="1647708"/>
            <a:ext cx="1762125" cy="3776661"/>
          </a:xfrm>
          <a:prstGeom prst="rect">
            <a:avLst/>
          </a:prstGeom>
          <a:solidFill>
            <a:schemeClr val="lt1"/>
          </a:solidFill>
          <a:ln>
            <a:noFill/>
          </a:ln>
        </p:spPr>
      </p:sp>
      <p:pic>
        <p:nvPicPr>
          <p:cNvPr id="1010" name="Google Shape;1010;p76" descr="A picture containing shape&#10;&#10;Description automatically generated"/>
          <p:cNvPicPr preferRelativeResize="0"/>
          <p:nvPr/>
        </p:nvPicPr>
        <p:blipFill rotWithShape="1">
          <a:blip r:embed="rId2">
            <a:alphaModFix/>
          </a:blip>
          <a:srcRect/>
          <a:stretch/>
        </p:blipFill>
        <p:spPr>
          <a:xfrm>
            <a:off x="7431591" y="1538171"/>
            <a:ext cx="2744792" cy="4152900"/>
          </a:xfrm>
          <a:prstGeom prst="rect">
            <a:avLst/>
          </a:prstGeom>
          <a:noFill/>
          <a:ln>
            <a:noFill/>
          </a:ln>
        </p:spPr>
      </p:pic>
      <p:sp>
        <p:nvSpPr>
          <p:cNvPr id="1011" name="Google Shape;1011;p76"/>
          <p:cNvSpPr>
            <a:spLocks noGrp="1"/>
          </p:cNvSpPr>
          <p:nvPr>
            <p:ph type="pic" idx="4"/>
          </p:nvPr>
        </p:nvSpPr>
        <p:spPr>
          <a:xfrm>
            <a:off x="7932738" y="1647708"/>
            <a:ext cx="1762125" cy="3776661"/>
          </a:xfrm>
          <a:prstGeom prst="rect">
            <a:avLst/>
          </a:prstGeom>
          <a:solidFill>
            <a:schemeClr val="lt1"/>
          </a:solidFill>
          <a:ln>
            <a:noFill/>
          </a:ln>
        </p:spPr>
      </p:sp>
    </p:spTree>
    <p:extLst>
      <p:ext uri="{BB962C8B-B14F-4D97-AF65-F5344CB8AC3E}">
        <p14:creationId xmlns:p14="http://schemas.microsoft.com/office/powerpoint/2010/main" val="1654229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lide - Title, Text, Key Message">
  <p:cSld name="Slide - Title, Text, Key Message">
    <p:spTree>
      <p:nvGrpSpPr>
        <p:cNvPr id="1" name="Shape 1012"/>
        <p:cNvGrpSpPr/>
        <p:nvPr/>
      </p:nvGrpSpPr>
      <p:grpSpPr>
        <a:xfrm>
          <a:off x="0" y="0"/>
          <a:ext cx="0" cy="0"/>
          <a:chOff x="0" y="0"/>
          <a:chExt cx="0" cy="0"/>
        </a:xfrm>
      </p:grpSpPr>
      <p:sp>
        <p:nvSpPr>
          <p:cNvPr id="1013" name="Google Shape;1013;p77"/>
          <p:cNvSpPr txBox="1">
            <a:spLocks noGrp="1"/>
          </p:cNvSpPr>
          <p:nvPr>
            <p:ph type="body" idx="1"/>
          </p:nvPr>
        </p:nvSpPr>
        <p:spPr>
          <a:xfrm>
            <a:off x="643256" y="1270000"/>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14" name="Google Shape;1014;p77"/>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5" name="Google Shape;1015;p77"/>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16" name="Google Shape;1016;p77"/>
          <p:cNvSpPr txBox="1">
            <a:spLocks noGrp="1"/>
          </p:cNvSpPr>
          <p:nvPr>
            <p:ph type="body" idx="2"/>
          </p:nvPr>
        </p:nvSpPr>
        <p:spPr>
          <a:xfrm>
            <a:off x="650875" y="2032000"/>
            <a:ext cx="10112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72759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Slide - Title, Text, Key Message">
  <p:cSld name="2_Slide - Title, Text, Key Message">
    <p:spTree>
      <p:nvGrpSpPr>
        <p:cNvPr id="1" name="Shape 1017"/>
        <p:cNvGrpSpPr/>
        <p:nvPr/>
      </p:nvGrpSpPr>
      <p:grpSpPr>
        <a:xfrm>
          <a:off x="0" y="0"/>
          <a:ext cx="0" cy="0"/>
          <a:chOff x="0" y="0"/>
          <a:chExt cx="0" cy="0"/>
        </a:xfrm>
      </p:grpSpPr>
      <p:sp>
        <p:nvSpPr>
          <p:cNvPr id="1018" name="Google Shape;1018;p78"/>
          <p:cNvSpPr txBox="1">
            <a:spLocks noGrp="1"/>
          </p:cNvSpPr>
          <p:nvPr>
            <p:ph type="body" idx="1"/>
          </p:nvPr>
        </p:nvSpPr>
        <p:spPr>
          <a:xfrm>
            <a:off x="643256" y="1462483"/>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19" name="Google Shape;1019;p78"/>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20" name="Google Shape;1020;p78"/>
          <p:cNvSpPr txBox="1">
            <a:spLocks noGrp="1"/>
          </p:cNvSpPr>
          <p:nvPr>
            <p:ph type="body" idx="2"/>
          </p:nvPr>
        </p:nvSpPr>
        <p:spPr>
          <a:xfrm>
            <a:off x="650875" y="2032000"/>
            <a:ext cx="10112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21" name="Google Shape;1021;p78"/>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50382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Slide - Title, Text, Key Message">
  <p:cSld name="1_Slide - Title, Text, Key Message">
    <p:spTree>
      <p:nvGrpSpPr>
        <p:cNvPr id="1" name="Shape 1022"/>
        <p:cNvGrpSpPr/>
        <p:nvPr/>
      </p:nvGrpSpPr>
      <p:grpSpPr>
        <a:xfrm>
          <a:off x="0" y="0"/>
          <a:ext cx="0" cy="0"/>
          <a:chOff x="0" y="0"/>
          <a:chExt cx="0" cy="0"/>
        </a:xfrm>
      </p:grpSpPr>
      <p:sp>
        <p:nvSpPr>
          <p:cNvPr id="1023" name="Google Shape;1023;p79"/>
          <p:cNvSpPr txBox="1">
            <a:spLocks noGrp="1"/>
          </p:cNvSpPr>
          <p:nvPr>
            <p:ph type="body" idx="1"/>
          </p:nvPr>
        </p:nvSpPr>
        <p:spPr>
          <a:xfrm>
            <a:off x="643256" y="1539875"/>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24" name="Google Shape;1024;p79"/>
          <p:cNvSpPr txBox="1">
            <a:spLocks noGrp="1"/>
          </p:cNvSpPr>
          <p:nvPr>
            <p:ph type="title"/>
          </p:nvPr>
        </p:nvSpPr>
        <p:spPr>
          <a:xfrm>
            <a:off x="650875" y="93345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5" name="Google Shape;1025;p79"/>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26" name="Google Shape;1026;p79"/>
          <p:cNvSpPr txBox="1">
            <a:spLocks noGrp="1"/>
          </p:cNvSpPr>
          <p:nvPr>
            <p:ph type="body" idx="2"/>
          </p:nvPr>
        </p:nvSpPr>
        <p:spPr>
          <a:xfrm>
            <a:off x="650875" y="2032000"/>
            <a:ext cx="10112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27" name="Google Shape;1027;p79"/>
          <p:cNvSpPr txBox="1">
            <a:spLocks noGrp="1"/>
          </p:cNvSpPr>
          <p:nvPr>
            <p:ph type="body" idx="3"/>
          </p:nvPr>
        </p:nvSpPr>
        <p:spPr>
          <a:xfrm>
            <a:off x="643256" y="382100"/>
            <a:ext cx="3547745" cy="453316"/>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lt1"/>
              </a:buClr>
              <a:buSzPts val="1100"/>
              <a:buNone/>
              <a:defRPr sz="1467">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040369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lide - Two Column">
  <p:cSld name="Slide - Two Column">
    <p:spTree>
      <p:nvGrpSpPr>
        <p:cNvPr id="1" name="Shape 1028"/>
        <p:cNvGrpSpPr/>
        <p:nvPr/>
      </p:nvGrpSpPr>
      <p:grpSpPr>
        <a:xfrm>
          <a:off x="0" y="0"/>
          <a:ext cx="0" cy="0"/>
          <a:chOff x="0" y="0"/>
          <a:chExt cx="0" cy="0"/>
        </a:xfrm>
      </p:grpSpPr>
      <p:sp>
        <p:nvSpPr>
          <p:cNvPr id="1029" name="Google Shape;1029;p80"/>
          <p:cNvSpPr txBox="1">
            <a:spLocks noGrp="1"/>
          </p:cNvSpPr>
          <p:nvPr>
            <p:ph type="title"/>
          </p:nvPr>
        </p:nvSpPr>
        <p:spPr>
          <a:xfrm>
            <a:off x="650875" y="93345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0" name="Google Shape;1030;p80"/>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31" name="Google Shape;1031;p80"/>
          <p:cNvSpPr txBox="1">
            <a:spLocks noGrp="1"/>
          </p:cNvSpPr>
          <p:nvPr>
            <p:ph type="body" idx="1"/>
          </p:nvPr>
        </p:nvSpPr>
        <p:spPr>
          <a:xfrm>
            <a:off x="650876" y="2032000"/>
            <a:ext cx="53816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32" name="Google Shape;1032;p80"/>
          <p:cNvSpPr txBox="1">
            <a:spLocks noGrp="1"/>
          </p:cNvSpPr>
          <p:nvPr>
            <p:ph type="body" idx="2"/>
          </p:nvPr>
        </p:nvSpPr>
        <p:spPr>
          <a:xfrm>
            <a:off x="6159501" y="2032000"/>
            <a:ext cx="53816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33" name="Google Shape;1033;p80"/>
          <p:cNvSpPr txBox="1">
            <a:spLocks noGrp="1"/>
          </p:cNvSpPr>
          <p:nvPr>
            <p:ph type="body" idx="3"/>
          </p:nvPr>
        </p:nvSpPr>
        <p:spPr>
          <a:xfrm>
            <a:off x="643256" y="1539875"/>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34" name="Google Shape;1034;p80"/>
          <p:cNvSpPr txBox="1">
            <a:spLocks noGrp="1"/>
          </p:cNvSpPr>
          <p:nvPr>
            <p:ph type="body" idx="4"/>
          </p:nvPr>
        </p:nvSpPr>
        <p:spPr>
          <a:xfrm>
            <a:off x="6167756" y="1539875"/>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35" name="Google Shape;1035;p80"/>
          <p:cNvSpPr txBox="1">
            <a:spLocks noGrp="1"/>
          </p:cNvSpPr>
          <p:nvPr>
            <p:ph type="body" idx="5"/>
          </p:nvPr>
        </p:nvSpPr>
        <p:spPr>
          <a:xfrm>
            <a:off x="643256" y="382100"/>
            <a:ext cx="3547745" cy="453316"/>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lt1"/>
              </a:buClr>
              <a:buSzPts val="1100"/>
              <a:buNone/>
              <a:defRPr sz="1467">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75999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_Slide - Two Column">
  <p:cSld name="5_Slide - Two Column">
    <p:spTree>
      <p:nvGrpSpPr>
        <p:cNvPr id="1" name="Shape 1036"/>
        <p:cNvGrpSpPr/>
        <p:nvPr/>
      </p:nvGrpSpPr>
      <p:grpSpPr>
        <a:xfrm>
          <a:off x="0" y="0"/>
          <a:ext cx="0" cy="0"/>
          <a:chOff x="0" y="0"/>
          <a:chExt cx="0" cy="0"/>
        </a:xfrm>
      </p:grpSpPr>
      <p:sp>
        <p:nvSpPr>
          <p:cNvPr id="1037" name="Google Shape;1037;p81"/>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8" name="Google Shape;1038;p81"/>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39" name="Google Shape;1039;p81"/>
          <p:cNvSpPr txBox="1">
            <a:spLocks noGrp="1"/>
          </p:cNvSpPr>
          <p:nvPr>
            <p:ph type="body" idx="1"/>
          </p:nvPr>
        </p:nvSpPr>
        <p:spPr>
          <a:xfrm>
            <a:off x="650876" y="2032000"/>
            <a:ext cx="53816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40" name="Google Shape;1040;p81"/>
          <p:cNvSpPr txBox="1">
            <a:spLocks noGrp="1"/>
          </p:cNvSpPr>
          <p:nvPr>
            <p:ph type="body" idx="2"/>
          </p:nvPr>
        </p:nvSpPr>
        <p:spPr>
          <a:xfrm>
            <a:off x="6159501" y="2032000"/>
            <a:ext cx="53816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41" name="Google Shape;1041;p81"/>
          <p:cNvSpPr txBox="1">
            <a:spLocks noGrp="1"/>
          </p:cNvSpPr>
          <p:nvPr>
            <p:ph type="body" idx="3"/>
          </p:nvPr>
        </p:nvSpPr>
        <p:spPr>
          <a:xfrm>
            <a:off x="643256" y="1270000"/>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42" name="Google Shape;1042;p81"/>
          <p:cNvSpPr txBox="1">
            <a:spLocks noGrp="1"/>
          </p:cNvSpPr>
          <p:nvPr>
            <p:ph type="body" idx="4"/>
          </p:nvPr>
        </p:nvSpPr>
        <p:spPr>
          <a:xfrm>
            <a:off x="6167756" y="1270000"/>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979197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_Slide - Two Column">
  <p:cSld name="6_Slide - Two Column">
    <p:spTree>
      <p:nvGrpSpPr>
        <p:cNvPr id="1" name="Shape 1043"/>
        <p:cNvGrpSpPr/>
        <p:nvPr/>
      </p:nvGrpSpPr>
      <p:grpSpPr>
        <a:xfrm>
          <a:off x="0" y="0"/>
          <a:ext cx="0" cy="0"/>
          <a:chOff x="0" y="0"/>
          <a:chExt cx="0" cy="0"/>
        </a:xfrm>
      </p:grpSpPr>
      <p:sp>
        <p:nvSpPr>
          <p:cNvPr id="1044" name="Google Shape;1044;p82"/>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45" name="Google Shape;1045;p82"/>
          <p:cNvSpPr txBox="1">
            <a:spLocks noGrp="1"/>
          </p:cNvSpPr>
          <p:nvPr>
            <p:ph type="body" idx="1"/>
          </p:nvPr>
        </p:nvSpPr>
        <p:spPr>
          <a:xfrm>
            <a:off x="650876" y="2032000"/>
            <a:ext cx="53816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46" name="Google Shape;1046;p82"/>
          <p:cNvSpPr txBox="1">
            <a:spLocks noGrp="1"/>
          </p:cNvSpPr>
          <p:nvPr>
            <p:ph type="body" idx="2"/>
          </p:nvPr>
        </p:nvSpPr>
        <p:spPr>
          <a:xfrm>
            <a:off x="6159501" y="2032000"/>
            <a:ext cx="53816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47" name="Google Shape;1047;p82"/>
          <p:cNvSpPr txBox="1">
            <a:spLocks noGrp="1"/>
          </p:cNvSpPr>
          <p:nvPr>
            <p:ph type="body" idx="3"/>
          </p:nvPr>
        </p:nvSpPr>
        <p:spPr>
          <a:xfrm>
            <a:off x="6167756" y="1462483"/>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48" name="Google Shape;1048;p82"/>
          <p:cNvSpPr txBox="1">
            <a:spLocks noGrp="1"/>
          </p:cNvSpPr>
          <p:nvPr>
            <p:ph type="body" idx="4"/>
          </p:nvPr>
        </p:nvSpPr>
        <p:spPr>
          <a:xfrm>
            <a:off x="643256" y="1462483"/>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49" name="Google Shape;1049;p82"/>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5489784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Slide - Two Column">
  <p:cSld name="1_Slide - Two Column">
    <p:spTree>
      <p:nvGrpSpPr>
        <p:cNvPr id="1" name="Shape 1050"/>
        <p:cNvGrpSpPr/>
        <p:nvPr/>
      </p:nvGrpSpPr>
      <p:grpSpPr>
        <a:xfrm>
          <a:off x="0" y="0"/>
          <a:ext cx="0" cy="0"/>
          <a:chOff x="0" y="0"/>
          <a:chExt cx="0" cy="0"/>
        </a:xfrm>
      </p:grpSpPr>
      <p:sp>
        <p:nvSpPr>
          <p:cNvPr id="1051" name="Google Shape;1051;p83"/>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2" name="Google Shape;1052;p83"/>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53" name="Google Shape;1053;p83"/>
          <p:cNvSpPr txBox="1">
            <a:spLocks noGrp="1"/>
          </p:cNvSpPr>
          <p:nvPr>
            <p:ph type="body" idx="1"/>
          </p:nvPr>
        </p:nvSpPr>
        <p:spPr>
          <a:xfrm>
            <a:off x="650875" y="2032000"/>
            <a:ext cx="35401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54" name="Google Shape;1054;p83"/>
          <p:cNvSpPr txBox="1">
            <a:spLocks noGrp="1"/>
          </p:cNvSpPr>
          <p:nvPr>
            <p:ph type="body" idx="2"/>
          </p:nvPr>
        </p:nvSpPr>
        <p:spPr>
          <a:xfrm>
            <a:off x="643256" y="1270000"/>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55" name="Google Shape;1055;p83"/>
          <p:cNvSpPr txBox="1">
            <a:spLocks noGrp="1"/>
          </p:cNvSpPr>
          <p:nvPr>
            <p:ph type="body" idx="3"/>
          </p:nvPr>
        </p:nvSpPr>
        <p:spPr>
          <a:xfrm>
            <a:off x="4318000" y="2032000"/>
            <a:ext cx="35401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56" name="Google Shape;1056;p83"/>
          <p:cNvSpPr txBox="1">
            <a:spLocks noGrp="1"/>
          </p:cNvSpPr>
          <p:nvPr>
            <p:ph type="body" idx="4"/>
          </p:nvPr>
        </p:nvSpPr>
        <p:spPr>
          <a:xfrm>
            <a:off x="4310381" y="1270000"/>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57" name="Google Shape;1057;p83"/>
          <p:cNvSpPr txBox="1">
            <a:spLocks noGrp="1"/>
          </p:cNvSpPr>
          <p:nvPr>
            <p:ph type="body" idx="5"/>
          </p:nvPr>
        </p:nvSpPr>
        <p:spPr>
          <a:xfrm>
            <a:off x="8001003" y="2032000"/>
            <a:ext cx="35401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58" name="Google Shape;1058;p83"/>
          <p:cNvSpPr txBox="1">
            <a:spLocks noGrp="1"/>
          </p:cNvSpPr>
          <p:nvPr>
            <p:ph type="body" idx="6"/>
          </p:nvPr>
        </p:nvSpPr>
        <p:spPr>
          <a:xfrm>
            <a:off x="7993384" y="1270000"/>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059" name="Google Shape;1059;p83"/>
          <p:cNvPicPr preferRelativeResize="0"/>
          <p:nvPr/>
        </p:nvPicPr>
        <p:blipFill rotWithShape="1">
          <a:blip r:embed="rId2">
            <a:alphaModFix/>
          </a:blip>
          <a:srcRect/>
          <a:stretch/>
        </p:blipFill>
        <p:spPr>
          <a:xfrm>
            <a:off x="11061701" y="5981701"/>
            <a:ext cx="495300" cy="495300"/>
          </a:xfrm>
          <a:prstGeom prst="rect">
            <a:avLst/>
          </a:prstGeom>
          <a:noFill/>
          <a:ln>
            <a:noFill/>
          </a:ln>
        </p:spPr>
      </p:pic>
    </p:spTree>
    <p:extLst>
      <p:ext uri="{BB962C8B-B14F-4D97-AF65-F5344CB8AC3E}">
        <p14:creationId xmlns:p14="http://schemas.microsoft.com/office/powerpoint/2010/main" val="65362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1EC3-2462-FD48-95BC-028683B860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A88837-85C0-B445-9EBB-C69FB001C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4BFF8-3658-EE42-AE25-36E0DF7A5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71FB9-F357-784C-A45E-455D86DAEA84}"/>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6" name="Footer Placeholder 5">
            <a:extLst>
              <a:ext uri="{FF2B5EF4-FFF2-40B4-BE49-F238E27FC236}">
                <a16:creationId xmlns:a16="http://schemas.microsoft.com/office/drawing/2014/main" id="{189719E8-5233-974E-A572-29F5FEABA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B6A33-C5CA-FA46-A2F1-1E33D4A64C85}"/>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24545628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_Slide - Two Column">
  <p:cSld name="7_Slide - Two Column">
    <p:spTree>
      <p:nvGrpSpPr>
        <p:cNvPr id="1" name="Shape 1060"/>
        <p:cNvGrpSpPr/>
        <p:nvPr/>
      </p:nvGrpSpPr>
      <p:grpSpPr>
        <a:xfrm>
          <a:off x="0" y="0"/>
          <a:ext cx="0" cy="0"/>
          <a:chOff x="0" y="0"/>
          <a:chExt cx="0" cy="0"/>
        </a:xfrm>
      </p:grpSpPr>
      <p:sp>
        <p:nvSpPr>
          <p:cNvPr id="1061" name="Google Shape;1061;p84"/>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62" name="Google Shape;1062;p84"/>
          <p:cNvSpPr txBox="1">
            <a:spLocks noGrp="1"/>
          </p:cNvSpPr>
          <p:nvPr>
            <p:ph type="body" idx="1"/>
          </p:nvPr>
        </p:nvSpPr>
        <p:spPr>
          <a:xfrm>
            <a:off x="650875" y="2032000"/>
            <a:ext cx="35401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63" name="Google Shape;1063;p84"/>
          <p:cNvSpPr txBox="1">
            <a:spLocks noGrp="1"/>
          </p:cNvSpPr>
          <p:nvPr>
            <p:ph type="body" idx="2"/>
          </p:nvPr>
        </p:nvSpPr>
        <p:spPr>
          <a:xfrm>
            <a:off x="4318000" y="2032000"/>
            <a:ext cx="35401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64" name="Google Shape;1064;p84"/>
          <p:cNvSpPr txBox="1">
            <a:spLocks noGrp="1"/>
          </p:cNvSpPr>
          <p:nvPr>
            <p:ph type="body" idx="3"/>
          </p:nvPr>
        </p:nvSpPr>
        <p:spPr>
          <a:xfrm>
            <a:off x="4310381" y="1462483"/>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65" name="Google Shape;1065;p84"/>
          <p:cNvSpPr txBox="1">
            <a:spLocks noGrp="1"/>
          </p:cNvSpPr>
          <p:nvPr>
            <p:ph type="body" idx="4"/>
          </p:nvPr>
        </p:nvSpPr>
        <p:spPr>
          <a:xfrm>
            <a:off x="8001003" y="2032000"/>
            <a:ext cx="354012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66" name="Google Shape;1066;p84"/>
          <p:cNvSpPr txBox="1">
            <a:spLocks noGrp="1"/>
          </p:cNvSpPr>
          <p:nvPr>
            <p:ph type="body" idx="5"/>
          </p:nvPr>
        </p:nvSpPr>
        <p:spPr>
          <a:xfrm>
            <a:off x="7993384" y="1462483"/>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067" name="Google Shape;1067;p84"/>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068" name="Google Shape;1068;p84"/>
          <p:cNvSpPr txBox="1">
            <a:spLocks noGrp="1"/>
          </p:cNvSpPr>
          <p:nvPr>
            <p:ph type="body" idx="6"/>
          </p:nvPr>
        </p:nvSpPr>
        <p:spPr>
          <a:xfrm>
            <a:off x="643256" y="1462483"/>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69" name="Google Shape;1069;p84"/>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824060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Slide - Two Column">
  <p:cSld name="2_Slide - Two Column">
    <p:spTree>
      <p:nvGrpSpPr>
        <p:cNvPr id="1" name="Shape 1070"/>
        <p:cNvGrpSpPr/>
        <p:nvPr/>
      </p:nvGrpSpPr>
      <p:grpSpPr>
        <a:xfrm>
          <a:off x="0" y="0"/>
          <a:ext cx="0" cy="0"/>
          <a:chOff x="0" y="0"/>
          <a:chExt cx="0" cy="0"/>
        </a:xfrm>
      </p:grpSpPr>
      <p:sp>
        <p:nvSpPr>
          <p:cNvPr id="1071" name="Google Shape;1071;p85"/>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2" name="Google Shape;1072;p85"/>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73" name="Google Shape;1073;p85"/>
          <p:cNvSpPr txBox="1">
            <a:spLocks noGrp="1"/>
          </p:cNvSpPr>
          <p:nvPr>
            <p:ph type="body" idx="1"/>
          </p:nvPr>
        </p:nvSpPr>
        <p:spPr>
          <a:xfrm>
            <a:off x="650875"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4" name="Google Shape;1074;p85"/>
          <p:cNvSpPr txBox="1">
            <a:spLocks noGrp="1"/>
          </p:cNvSpPr>
          <p:nvPr>
            <p:ph type="body" idx="2"/>
          </p:nvPr>
        </p:nvSpPr>
        <p:spPr>
          <a:xfrm>
            <a:off x="643255" y="1270000"/>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5" name="Google Shape;1075;p85"/>
          <p:cNvSpPr txBox="1">
            <a:spLocks noGrp="1"/>
          </p:cNvSpPr>
          <p:nvPr>
            <p:ph type="body" idx="3"/>
          </p:nvPr>
        </p:nvSpPr>
        <p:spPr>
          <a:xfrm>
            <a:off x="3413126"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6" name="Google Shape;1076;p85"/>
          <p:cNvSpPr txBox="1">
            <a:spLocks noGrp="1"/>
          </p:cNvSpPr>
          <p:nvPr>
            <p:ph type="body" idx="4"/>
          </p:nvPr>
        </p:nvSpPr>
        <p:spPr>
          <a:xfrm>
            <a:off x="3405505" y="1270000"/>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7" name="Google Shape;1077;p85"/>
          <p:cNvSpPr txBox="1">
            <a:spLocks noGrp="1"/>
          </p:cNvSpPr>
          <p:nvPr>
            <p:ph type="body" idx="5"/>
          </p:nvPr>
        </p:nvSpPr>
        <p:spPr>
          <a:xfrm>
            <a:off x="6175375"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8" name="Google Shape;1078;p85"/>
          <p:cNvSpPr txBox="1">
            <a:spLocks noGrp="1"/>
          </p:cNvSpPr>
          <p:nvPr>
            <p:ph type="body" idx="6"/>
          </p:nvPr>
        </p:nvSpPr>
        <p:spPr>
          <a:xfrm>
            <a:off x="6167755" y="1270000"/>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9" name="Google Shape;1079;p85"/>
          <p:cNvSpPr txBox="1">
            <a:spLocks noGrp="1"/>
          </p:cNvSpPr>
          <p:nvPr>
            <p:ph type="body" idx="7"/>
          </p:nvPr>
        </p:nvSpPr>
        <p:spPr>
          <a:xfrm>
            <a:off x="8937626"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0" name="Google Shape;1080;p85"/>
          <p:cNvSpPr txBox="1">
            <a:spLocks noGrp="1"/>
          </p:cNvSpPr>
          <p:nvPr>
            <p:ph type="body" idx="8"/>
          </p:nvPr>
        </p:nvSpPr>
        <p:spPr>
          <a:xfrm>
            <a:off x="8930005" y="1270000"/>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65610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8_Slide - Two Column">
  <p:cSld name="8_Slide - Two Column">
    <p:spTree>
      <p:nvGrpSpPr>
        <p:cNvPr id="1" name="Shape 1081"/>
        <p:cNvGrpSpPr/>
        <p:nvPr/>
      </p:nvGrpSpPr>
      <p:grpSpPr>
        <a:xfrm>
          <a:off x="0" y="0"/>
          <a:ext cx="0" cy="0"/>
          <a:chOff x="0" y="0"/>
          <a:chExt cx="0" cy="0"/>
        </a:xfrm>
      </p:grpSpPr>
      <p:sp>
        <p:nvSpPr>
          <p:cNvPr id="1082" name="Google Shape;1082;p86"/>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83" name="Google Shape;1083;p86"/>
          <p:cNvSpPr txBox="1">
            <a:spLocks noGrp="1"/>
          </p:cNvSpPr>
          <p:nvPr>
            <p:ph type="body" idx="1"/>
          </p:nvPr>
        </p:nvSpPr>
        <p:spPr>
          <a:xfrm>
            <a:off x="650875"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4" name="Google Shape;1084;p86"/>
          <p:cNvSpPr txBox="1">
            <a:spLocks noGrp="1"/>
          </p:cNvSpPr>
          <p:nvPr>
            <p:ph type="body" idx="2"/>
          </p:nvPr>
        </p:nvSpPr>
        <p:spPr>
          <a:xfrm>
            <a:off x="3413126"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5" name="Google Shape;1085;p86"/>
          <p:cNvSpPr txBox="1">
            <a:spLocks noGrp="1"/>
          </p:cNvSpPr>
          <p:nvPr>
            <p:ph type="body" idx="3"/>
          </p:nvPr>
        </p:nvSpPr>
        <p:spPr>
          <a:xfrm>
            <a:off x="3405505" y="1462483"/>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6" name="Google Shape;1086;p86"/>
          <p:cNvSpPr txBox="1">
            <a:spLocks noGrp="1"/>
          </p:cNvSpPr>
          <p:nvPr>
            <p:ph type="body" idx="4"/>
          </p:nvPr>
        </p:nvSpPr>
        <p:spPr>
          <a:xfrm>
            <a:off x="6175375"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7" name="Google Shape;1087;p86"/>
          <p:cNvSpPr txBox="1">
            <a:spLocks noGrp="1"/>
          </p:cNvSpPr>
          <p:nvPr>
            <p:ph type="body" idx="5"/>
          </p:nvPr>
        </p:nvSpPr>
        <p:spPr>
          <a:xfrm>
            <a:off x="6167755" y="1462483"/>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8" name="Google Shape;1088;p86"/>
          <p:cNvSpPr txBox="1">
            <a:spLocks noGrp="1"/>
          </p:cNvSpPr>
          <p:nvPr>
            <p:ph type="body" idx="6"/>
          </p:nvPr>
        </p:nvSpPr>
        <p:spPr>
          <a:xfrm>
            <a:off x="8937626" y="2032000"/>
            <a:ext cx="2619375"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9" name="Google Shape;1089;p86"/>
          <p:cNvSpPr txBox="1">
            <a:spLocks noGrp="1"/>
          </p:cNvSpPr>
          <p:nvPr>
            <p:ph type="body" idx="7"/>
          </p:nvPr>
        </p:nvSpPr>
        <p:spPr>
          <a:xfrm>
            <a:off x="8930005" y="1462483"/>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90" name="Google Shape;1090;p86"/>
          <p:cNvSpPr txBox="1">
            <a:spLocks noGrp="1"/>
          </p:cNvSpPr>
          <p:nvPr>
            <p:ph type="body" idx="8"/>
          </p:nvPr>
        </p:nvSpPr>
        <p:spPr>
          <a:xfrm>
            <a:off x="643255" y="1462483"/>
            <a:ext cx="262699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91" name="Google Shape;1091;p86"/>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63820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Slide - Two Column">
  <p:cSld name="3_Slide - Two Column">
    <p:spTree>
      <p:nvGrpSpPr>
        <p:cNvPr id="1" name="Shape 1092"/>
        <p:cNvGrpSpPr/>
        <p:nvPr/>
      </p:nvGrpSpPr>
      <p:grpSpPr>
        <a:xfrm>
          <a:off x="0" y="0"/>
          <a:ext cx="0" cy="0"/>
          <a:chOff x="0" y="0"/>
          <a:chExt cx="0" cy="0"/>
        </a:xfrm>
      </p:grpSpPr>
      <p:sp>
        <p:nvSpPr>
          <p:cNvPr id="1093" name="Google Shape;1093;p87"/>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4" name="Google Shape;1094;p87"/>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095" name="Google Shape;1095;p87"/>
          <p:cNvSpPr txBox="1">
            <a:spLocks noGrp="1"/>
          </p:cNvSpPr>
          <p:nvPr>
            <p:ph type="body" idx="1"/>
          </p:nvPr>
        </p:nvSpPr>
        <p:spPr>
          <a:xfrm>
            <a:off x="643255"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96" name="Google Shape;1096;p87"/>
          <p:cNvSpPr txBox="1">
            <a:spLocks noGrp="1"/>
          </p:cNvSpPr>
          <p:nvPr>
            <p:ph type="body" idx="2"/>
          </p:nvPr>
        </p:nvSpPr>
        <p:spPr>
          <a:xfrm>
            <a:off x="643255" y="1270000"/>
            <a:ext cx="2033271"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97" name="Google Shape;1097;p87"/>
          <p:cNvSpPr txBox="1">
            <a:spLocks noGrp="1"/>
          </p:cNvSpPr>
          <p:nvPr>
            <p:ph type="body" idx="3"/>
          </p:nvPr>
        </p:nvSpPr>
        <p:spPr>
          <a:xfrm>
            <a:off x="2859405"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98" name="Google Shape;1098;p87"/>
          <p:cNvSpPr txBox="1">
            <a:spLocks noGrp="1"/>
          </p:cNvSpPr>
          <p:nvPr>
            <p:ph type="body" idx="4"/>
          </p:nvPr>
        </p:nvSpPr>
        <p:spPr>
          <a:xfrm>
            <a:off x="2859406" y="1270000"/>
            <a:ext cx="2033271"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99" name="Google Shape;1099;p87"/>
          <p:cNvSpPr txBox="1">
            <a:spLocks noGrp="1"/>
          </p:cNvSpPr>
          <p:nvPr>
            <p:ph type="body" idx="5"/>
          </p:nvPr>
        </p:nvSpPr>
        <p:spPr>
          <a:xfrm>
            <a:off x="5075554"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00" name="Google Shape;1100;p87"/>
          <p:cNvSpPr txBox="1">
            <a:spLocks noGrp="1"/>
          </p:cNvSpPr>
          <p:nvPr>
            <p:ph type="body" idx="6"/>
          </p:nvPr>
        </p:nvSpPr>
        <p:spPr>
          <a:xfrm>
            <a:off x="5075555" y="1270000"/>
            <a:ext cx="2033271"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01" name="Google Shape;1101;p87"/>
          <p:cNvSpPr txBox="1">
            <a:spLocks noGrp="1"/>
          </p:cNvSpPr>
          <p:nvPr>
            <p:ph type="body" idx="7"/>
          </p:nvPr>
        </p:nvSpPr>
        <p:spPr>
          <a:xfrm>
            <a:off x="7291705"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02" name="Google Shape;1102;p87"/>
          <p:cNvSpPr txBox="1">
            <a:spLocks noGrp="1"/>
          </p:cNvSpPr>
          <p:nvPr>
            <p:ph type="body" idx="8"/>
          </p:nvPr>
        </p:nvSpPr>
        <p:spPr>
          <a:xfrm>
            <a:off x="7291706" y="1270000"/>
            <a:ext cx="2033271"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03" name="Google Shape;1103;p87"/>
          <p:cNvSpPr txBox="1">
            <a:spLocks noGrp="1"/>
          </p:cNvSpPr>
          <p:nvPr>
            <p:ph type="body" idx="9"/>
          </p:nvPr>
        </p:nvSpPr>
        <p:spPr>
          <a:xfrm>
            <a:off x="9507854"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04" name="Google Shape;1104;p87"/>
          <p:cNvSpPr txBox="1">
            <a:spLocks noGrp="1"/>
          </p:cNvSpPr>
          <p:nvPr>
            <p:ph type="body" idx="13"/>
          </p:nvPr>
        </p:nvSpPr>
        <p:spPr>
          <a:xfrm>
            <a:off x="9507855" y="1270000"/>
            <a:ext cx="2033271"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8233341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9_Slide - Two Column">
  <p:cSld name="9_Slide - Two Column">
    <p:spTree>
      <p:nvGrpSpPr>
        <p:cNvPr id="1" name="Shape 1105"/>
        <p:cNvGrpSpPr/>
        <p:nvPr/>
      </p:nvGrpSpPr>
      <p:grpSpPr>
        <a:xfrm>
          <a:off x="0" y="0"/>
          <a:ext cx="0" cy="0"/>
          <a:chOff x="0" y="0"/>
          <a:chExt cx="0" cy="0"/>
        </a:xfrm>
      </p:grpSpPr>
      <p:sp>
        <p:nvSpPr>
          <p:cNvPr id="1106" name="Google Shape;1106;p88"/>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07" name="Google Shape;1107;p88"/>
          <p:cNvSpPr txBox="1">
            <a:spLocks noGrp="1"/>
          </p:cNvSpPr>
          <p:nvPr>
            <p:ph type="body" idx="1"/>
          </p:nvPr>
        </p:nvSpPr>
        <p:spPr>
          <a:xfrm>
            <a:off x="643255"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08" name="Google Shape;1108;p88"/>
          <p:cNvSpPr txBox="1">
            <a:spLocks noGrp="1"/>
          </p:cNvSpPr>
          <p:nvPr>
            <p:ph type="body" idx="2"/>
          </p:nvPr>
        </p:nvSpPr>
        <p:spPr>
          <a:xfrm>
            <a:off x="2859405"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09" name="Google Shape;1109;p88"/>
          <p:cNvSpPr txBox="1">
            <a:spLocks noGrp="1"/>
          </p:cNvSpPr>
          <p:nvPr>
            <p:ph type="body" idx="3"/>
          </p:nvPr>
        </p:nvSpPr>
        <p:spPr>
          <a:xfrm>
            <a:off x="2859406" y="1462483"/>
            <a:ext cx="2033271" cy="41631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0" name="Google Shape;1110;p88"/>
          <p:cNvSpPr txBox="1">
            <a:spLocks noGrp="1"/>
          </p:cNvSpPr>
          <p:nvPr>
            <p:ph type="body" idx="4"/>
          </p:nvPr>
        </p:nvSpPr>
        <p:spPr>
          <a:xfrm>
            <a:off x="5075554"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1" name="Google Shape;1111;p88"/>
          <p:cNvSpPr txBox="1">
            <a:spLocks noGrp="1"/>
          </p:cNvSpPr>
          <p:nvPr>
            <p:ph type="body" idx="5"/>
          </p:nvPr>
        </p:nvSpPr>
        <p:spPr>
          <a:xfrm>
            <a:off x="5075555" y="1462483"/>
            <a:ext cx="2033271" cy="41631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2" name="Google Shape;1112;p88"/>
          <p:cNvSpPr txBox="1">
            <a:spLocks noGrp="1"/>
          </p:cNvSpPr>
          <p:nvPr>
            <p:ph type="body" idx="6"/>
          </p:nvPr>
        </p:nvSpPr>
        <p:spPr>
          <a:xfrm>
            <a:off x="7291705"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3" name="Google Shape;1113;p88"/>
          <p:cNvSpPr txBox="1">
            <a:spLocks noGrp="1"/>
          </p:cNvSpPr>
          <p:nvPr>
            <p:ph type="body" idx="7"/>
          </p:nvPr>
        </p:nvSpPr>
        <p:spPr>
          <a:xfrm>
            <a:off x="7291706" y="1462483"/>
            <a:ext cx="2033271" cy="41631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4" name="Google Shape;1114;p88"/>
          <p:cNvSpPr txBox="1">
            <a:spLocks noGrp="1"/>
          </p:cNvSpPr>
          <p:nvPr>
            <p:ph type="body" idx="8"/>
          </p:nvPr>
        </p:nvSpPr>
        <p:spPr>
          <a:xfrm>
            <a:off x="9507854" y="2032000"/>
            <a:ext cx="2033271" cy="3683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5" name="Google Shape;1115;p88"/>
          <p:cNvSpPr txBox="1">
            <a:spLocks noGrp="1"/>
          </p:cNvSpPr>
          <p:nvPr>
            <p:ph type="body" idx="9"/>
          </p:nvPr>
        </p:nvSpPr>
        <p:spPr>
          <a:xfrm>
            <a:off x="9507855" y="1462483"/>
            <a:ext cx="2033271" cy="41631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6" name="Google Shape;1116;p88"/>
          <p:cNvSpPr txBox="1">
            <a:spLocks noGrp="1"/>
          </p:cNvSpPr>
          <p:nvPr>
            <p:ph type="body" idx="13"/>
          </p:nvPr>
        </p:nvSpPr>
        <p:spPr>
          <a:xfrm>
            <a:off x="643255" y="1462483"/>
            <a:ext cx="2033269" cy="41631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900"/>
              <a:buNone/>
              <a:defRPr sz="1200">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17" name="Google Shape;1117;p88"/>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9264634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lide- Three Column">
  <p:cSld name="Slide- Three Column">
    <p:spTree>
      <p:nvGrpSpPr>
        <p:cNvPr id="1" name="Shape 1118"/>
        <p:cNvGrpSpPr/>
        <p:nvPr/>
      </p:nvGrpSpPr>
      <p:grpSpPr>
        <a:xfrm>
          <a:off x="0" y="0"/>
          <a:ext cx="0" cy="0"/>
          <a:chOff x="0" y="0"/>
          <a:chExt cx="0" cy="0"/>
        </a:xfrm>
      </p:grpSpPr>
      <p:sp>
        <p:nvSpPr>
          <p:cNvPr id="1119" name="Google Shape;1119;p89"/>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0" name="Google Shape;1120;p89"/>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21" name="Google Shape;1121;p89"/>
          <p:cNvSpPr txBox="1">
            <a:spLocks noGrp="1"/>
          </p:cNvSpPr>
          <p:nvPr>
            <p:ph type="body" idx="1"/>
          </p:nvPr>
        </p:nvSpPr>
        <p:spPr>
          <a:xfrm>
            <a:off x="650875" y="1870077"/>
            <a:ext cx="2619375" cy="372023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54000"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200"/>
              <a:buNone/>
              <a:defRPr sz="1600"/>
            </a:lvl3pPr>
            <a:lvl4pPr marL="2438339" lvl="3" indent="-304792" algn="l">
              <a:lnSpc>
                <a:spcPct val="90000"/>
              </a:lnSpc>
              <a:spcBef>
                <a:spcPts val="533"/>
              </a:spcBef>
              <a:spcAft>
                <a:spcPts val="0"/>
              </a:spcAft>
              <a:buClr>
                <a:schemeClr val="dk1"/>
              </a:buClr>
              <a:buSzPts val="1200"/>
              <a:buNone/>
              <a:defRPr sz="1600"/>
            </a:lvl4pPr>
            <a:lvl5pPr marL="3047924" lvl="4" indent="-304792" algn="l">
              <a:lnSpc>
                <a:spcPct val="90000"/>
              </a:lnSpc>
              <a:spcBef>
                <a:spcPts val="533"/>
              </a:spcBef>
              <a:spcAft>
                <a:spcPts val="0"/>
              </a:spcAft>
              <a:buClr>
                <a:schemeClr val="dk1"/>
              </a:buClr>
              <a:buSzPts val="1200"/>
              <a:buNone/>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22" name="Google Shape;1122;p89"/>
          <p:cNvSpPr txBox="1">
            <a:spLocks noGrp="1"/>
          </p:cNvSpPr>
          <p:nvPr>
            <p:ph type="body" idx="2"/>
          </p:nvPr>
        </p:nvSpPr>
        <p:spPr>
          <a:xfrm>
            <a:off x="3413126" y="1870077"/>
            <a:ext cx="2619375" cy="372023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54000"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200"/>
              <a:buNone/>
              <a:defRPr sz="1600"/>
            </a:lvl3pPr>
            <a:lvl4pPr marL="2438339" lvl="3" indent="-304792" algn="l">
              <a:lnSpc>
                <a:spcPct val="90000"/>
              </a:lnSpc>
              <a:spcBef>
                <a:spcPts val="533"/>
              </a:spcBef>
              <a:spcAft>
                <a:spcPts val="0"/>
              </a:spcAft>
              <a:buClr>
                <a:schemeClr val="dk1"/>
              </a:buClr>
              <a:buSzPts val="1200"/>
              <a:buNone/>
              <a:defRPr sz="1600"/>
            </a:lvl4pPr>
            <a:lvl5pPr marL="3047924" lvl="4" indent="-304792" algn="l">
              <a:lnSpc>
                <a:spcPct val="90000"/>
              </a:lnSpc>
              <a:spcBef>
                <a:spcPts val="533"/>
              </a:spcBef>
              <a:spcAft>
                <a:spcPts val="0"/>
              </a:spcAft>
              <a:buClr>
                <a:schemeClr val="dk1"/>
              </a:buClr>
              <a:buSzPts val="1200"/>
              <a:buNone/>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23" name="Google Shape;1123;p89"/>
          <p:cNvSpPr txBox="1">
            <a:spLocks noGrp="1"/>
          </p:cNvSpPr>
          <p:nvPr>
            <p:ph type="body" idx="3"/>
          </p:nvPr>
        </p:nvSpPr>
        <p:spPr>
          <a:xfrm>
            <a:off x="6175375" y="1870077"/>
            <a:ext cx="2619375" cy="372023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54000"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200"/>
              <a:buNone/>
              <a:defRPr sz="1600"/>
            </a:lvl3pPr>
            <a:lvl4pPr marL="2438339" lvl="3" indent="-304792" algn="l">
              <a:lnSpc>
                <a:spcPct val="90000"/>
              </a:lnSpc>
              <a:spcBef>
                <a:spcPts val="533"/>
              </a:spcBef>
              <a:spcAft>
                <a:spcPts val="0"/>
              </a:spcAft>
              <a:buClr>
                <a:schemeClr val="dk1"/>
              </a:buClr>
              <a:buSzPts val="1200"/>
              <a:buNone/>
              <a:defRPr sz="1600"/>
            </a:lvl4pPr>
            <a:lvl5pPr marL="3047924" lvl="4" indent="-304792" algn="l">
              <a:lnSpc>
                <a:spcPct val="90000"/>
              </a:lnSpc>
              <a:spcBef>
                <a:spcPts val="533"/>
              </a:spcBef>
              <a:spcAft>
                <a:spcPts val="0"/>
              </a:spcAft>
              <a:buClr>
                <a:schemeClr val="dk1"/>
              </a:buClr>
              <a:buSzPts val="1200"/>
              <a:buNone/>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24" name="Google Shape;1124;p89"/>
          <p:cNvSpPr txBox="1">
            <a:spLocks noGrp="1"/>
          </p:cNvSpPr>
          <p:nvPr>
            <p:ph type="body" idx="4"/>
          </p:nvPr>
        </p:nvSpPr>
        <p:spPr>
          <a:xfrm>
            <a:off x="8937626" y="1870077"/>
            <a:ext cx="2619375" cy="372023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54000"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200"/>
              <a:buNone/>
              <a:defRPr sz="1600"/>
            </a:lvl3pPr>
            <a:lvl4pPr marL="2438339" lvl="3" indent="-304792" algn="l">
              <a:lnSpc>
                <a:spcPct val="90000"/>
              </a:lnSpc>
              <a:spcBef>
                <a:spcPts val="533"/>
              </a:spcBef>
              <a:spcAft>
                <a:spcPts val="0"/>
              </a:spcAft>
              <a:buClr>
                <a:schemeClr val="dk1"/>
              </a:buClr>
              <a:buSzPts val="1200"/>
              <a:buNone/>
              <a:defRPr sz="1600"/>
            </a:lvl4pPr>
            <a:lvl5pPr marL="3047924" lvl="4" indent="-304792" algn="l">
              <a:lnSpc>
                <a:spcPct val="90000"/>
              </a:lnSpc>
              <a:spcBef>
                <a:spcPts val="533"/>
              </a:spcBef>
              <a:spcAft>
                <a:spcPts val="0"/>
              </a:spcAft>
              <a:buClr>
                <a:schemeClr val="dk1"/>
              </a:buClr>
              <a:buSzPts val="1200"/>
              <a:buNone/>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877475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Slide- Three Column">
  <p:cSld name="1_Slide- Three Column">
    <p:spTree>
      <p:nvGrpSpPr>
        <p:cNvPr id="1" name="Shape 1125"/>
        <p:cNvGrpSpPr/>
        <p:nvPr/>
      </p:nvGrpSpPr>
      <p:grpSpPr>
        <a:xfrm>
          <a:off x="0" y="0"/>
          <a:ext cx="0" cy="0"/>
          <a:chOff x="0" y="0"/>
          <a:chExt cx="0" cy="0"/>
        </a:xfrm>
      </p:grpSpPr>
      <p:sp>
        <p:nvSpPr>
          <p:cNvPr id="1126" name="Google Shape;1126;p90"/>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7" name="Google Shape;1127;p90"/>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28" name="Google Shape;1128;p90"/>
          <p:cNvSpPr txBox="1">
            <a:spLocks noGrp="1"/>
          </p:cNvSpPr>
          <p:nvPr>
            <p:ph type="body" idx="1"/>
          </p:nvPr>
        </p:nvSpPr>
        <p:spPr>
          <a:xfrm>
            <a:off x="650875" y="1436255"/>
            <a:ext cx="3540125" cy="206692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54000" anchor="t" anchorCtr="0">
            <a:no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29" name="Google Shape;1129;p90"/>
          <p:cNvSpPr txBox="1">
            <a:spLocks noGrp="1"/>
          </p:cNvSpPr>
          <p:nvPr>
            <p:ph type="body" idx="2"/>
          </p:nvPr>
        </p:nvSpPr>
        <p:spPr>
          <a:xfrm>
            <a:off x="650875" y="3344717"/>
            <a:ext cx="3540125" cy="20804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378000" rIns="81000" bIns="54000" anchor="t" anchorCtr="0">
            <a:no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0" name="Google Shape;1130;p90"/>
          <p:cNvSpPr txBox="1">
            <a:spLocks noGrp="1"/>
          </p:cNvSpPr>
          <p:nvPr>
            <p:ph type="body" idx="3"/>
          </p:nvPr>
        </p:nvSpPr>
        <p:spPr>
          <a:xfrm>
            <a:off x="4333875" y="1436255"/>
            <a:ext cx="3540125" cy="206692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54000" anchor="t" anchorCtr="0">
            <a:no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1" name="Google Shape;1131;p90"/>
          <p:cNvSpPr txBox="1">
            <a:spLocks noGrp="1"/>
          </p:cNvSpPr>
          <p:nvPr>
            <p:ph type="body" idx="4"/>
          </p:nvPr>
        </p:nvSpPr>
        <p:spPr>
          <a:xfrm>
            <a:off x="4333875" y="3344717"/>
            <a:ext cx="3540125" cy="20804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378000" rIns="81000" bIns="54000" anchor="t" anchorCtr="0">
            <a:no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2" name="Google Shape;1132;p90"/>
          <p:cNvSpPr txBox="1">
            <a:spLocks noGrp="1"/>
          </p:cNvSpPr>
          <p:nvPr>
            <p:ph type="body" idx="5"/>
          </p:nvPr>
        </p:nvSpPr>
        <p:spPr>
          <a:xfrm>
            <a:off x="8001000" y="1436255"/>
            <a:ext cx="3540125" cy="206692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81000" rIns="81000" bIns="54000" anchor="t" anchorCtr="0">
            <a:no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3" name="Google Shape;1133;p90"/>
          <p:cNvSpPr txBox="1">
            <a:spLocks noGrp="1"/>
          </p:cNvSpPr>
          <p:nvPr>
            <p:ph type="body" idx="6"/>
          </p:nvPr>
        </p:nvSpPr>
        <p:spPr>
          <a:xfrm>
            <a:off x="8001000" y="3344717"/>
            <a:ext cx="3540125" cy="20804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81000" tIns="378000" rIns="81000" bIns="54000" anchor="t" anchorCtr="0">
            <a:no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293950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 Three Column Images">
  <p:cSld name="Slide - Three Column Images">
    <p:spTree>
      <p:nvGrpSpPr>
        <p:cNvPr id="1" name="Shape 1134"/>
        <p:cNvGrpSpPr/>
        <p:nvPr/>
      </p:nvGrpSpPr>
      <p:grpSpPr>
        <a:xfrm>
          <a:off x="0" y="0"/>
          <a:ext cx="0" cy="0"/>
          <a:chOff x="0" y="0"/>
          <a:chExt cx="0" cy="0"/>
        </a:xfrm>
      </p:grpSpPr>
      <p:sp>
        <p:nvSpPr>
          <p:cNvPr id="1135" name="Google Shape;1135;p91"/>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6" name="Google Shape;1136;p91"/>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37" name="Google Shape;1137;p91"/>
          <p:cNvSpPr txBox="1">
            <a:spLocks noGrp="1"/>
          </p:cNvSpPr>
          <p:nvPr>
            <p:ph type="body" idx="1"/>
          </p:nvPr>
        </p:nvSpPr>
        <p:spPr>
          <a:xfrm>
            <a:off x="643255" y="4508501"/>
            <a:ext cx="3540125" cy="12065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8" name="Google Shape;1138;p91"/>
          <p:cNvSpPr txBox="1">
            <a:spLocks noGrp="1"/>
          </p:cNvSpPr>
          <p:nvPr>
            <p:ph type="body" idx="2"/>
          </p:nvPr>
        </p:nvSpPr>
        <p:spPr>
          <a:xfrm>
            <a:off x="4330066" y="4508501"/>
            <a:ext cx="3540125" cy="12065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9" name="Google Shape;1139;p91"/>
          <p:cNvSpPr txBox="1">
            <a:spLocks noGrp="1"/>
          </p:cNvSpPr>
          <p:nvPr>
            <p:ph type="body" idx="3"/>
          </p:nvPr>
        </p:nvSpPr>
        <p:spPr>
          <a:xfrm>
            <a:off x="8016875" y="4508501"/>
            <a:ext cx="3540125" cy="12065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40" name="Google Shape;1140;p91"/>
          <p:cNvSpPr>
            <a:spLocks noGrp="1"/>
          </p:cNvSpPr>
          <p:nvPr>
            <p:ph type="pic" idx="4"/>
          </p:nvPr>
        </p:nvSpPr>
        <p:spPr>
          <a:xfrm>
            <a:off x="643255" y="1270000"/>
            <a:ext cx="3540125" cy="2540000"/>
          </a:xfrm>
          <a:prstGeom prst="rect">
            <a:avLst/>
          </a:prstGeom>
          <a:solidFill>
            <a:schemeClr val="lt1"/>
          </a:solidFill>
          <a:ln>
            <a:noFill/>
          </a:ln>
        </p:spPr>
      </p:sp>
      <p:sp>
        <p:nvSpPr>
          <p:cNvPr id="1141" name="Google Shape;1141;p91"/>
          <p:cNvSpPr>
            <a:spLocks noGrp="1"/>
          </p:cNvSpPr>
          <p:nvPr>
            <p:ph type="pic" idx="5"/>
          </p:nvPr>
        </p:nvSpPr>
        <p:spPr>
          <a:xfrm>
            <a:off x="4330066" y="1270000"/>
            <a:ext cx="3540125" cy="2540000"/>
          </a:xfrm>
          <a:prstGeom prst="rect">
            <a:avLst/>
          </a:prstGeom>
          <a:solidFill>
            <a:schemeClr val="lt1"/>
          </a:solidFill>
          <a:ln>
            <a:noFill/>
          </a:ln>
        </p:spPr>
      </p:sp>
      <p:sp>
        <p:nvSpPr>
          <p:cNvPr id="1142" name="Google Shape;1142;p91"/>
          <p:cNvSpPr>
            <a:spLocks noGrp="1"/>
          </p:cNvSpPr>
          <p:nvPr>
            <p:ph type="pic" idx="6"/>
          </p:nvPr>
        </p:nvSpPr>
        <p:spPr>
          <a:xfrm>
            <a:off x="8016875" y="1270000"/>
            <a:ext cx="3540125" cy="2540000"/>
          </a:xfrm>
          <a:prstGeom prst="rect">
            <a:avLst/>
          </a:prstGeom>
          <a:solidFill>
            <a:schemeClr val="lt1"/>
          </a:solidFill>
          <a:ln>
            <a:noFill/>
          </a:ln>
        </p:spPr>
      </p:sp>
      <p:sp>
        <p:nvSpPr>
          <p:cNvPr id="1143" name="Google Shape;1143;p91"/>
          <p:cNvSpPr txBox="1">
            <a:spLocks noGrp="1"/>
          </p:cNvSpPr>
          <p:nvPr>
            <p:ph type="body" idx="7"/>
          </p:nvPr>
        </p:nvSpPr>
        <p:spPr>
          <a:xfrm>
            <a:off x="643255" y="3937000"/>
            <a:ext cx="353880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44" name="Google Shape;1144;p91"/>
          <p:cNvSpPr txBox="1">
            <a:spLocks noGrp="1"/>
          </p:cNvSpPr>
          <p:nvPr>
            <p:ph type="body" idx="8"/>
          </p:nvPr>
        </p:nvSpPr>
        <p:spPr>
          <a:xfrm>
            <a:off x="4330065" y="3937000"/>
            <a:ext cx="353880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45" name="Google Shape;1145;p91"/>
          <p:cNvSpPr txBox="1">
            <a:spLocks noGrp="1"/>
          </p:cNvSpPr>
          <p:nvPr>
            <p:ph type="body" idx="9"/>
          </p:nvPr>
        </p:nvSpPr>
        <p:spPr>
          <a:xfrm>
            <a:off x="8016875" y="3937000"/>
            <a:ext cx="353880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46" name="Google Shape;1146;p91"/>
          <p:cNvSpPr txBox="1">
            <a:spLocks noGrp="1"/>
          </p:cNvSpPr>
          <p:nvPr>
            <p:ph type="body" idx="13"/>
          </p:nvPr>
        </p:nvSpPr>
        <p:spPr>
          <a:xfrm>
            <a:off x="4589755" y="3455572"/>
            <a:ext cx="328424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47" name="Google Shape;1147;p91"/>
          <p:cNvSpPr txBox="1">
            <a:spLocks noGrp="1"/>
          </p:cNvSpPr>
          <p:nvPr>
            <p:ph type="body" idx="14"/>
          </p:nvPr>
        </p:nvSpPr>
        <p:spPr>
          <a:xfrm>
            <a:off x="8272754" y="3455572"/>
            <a:ext cx="328424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48" name="Google Shape;1148;p91"/>
          <p:cNvSpPr txBox="1">
            <a:spLocks noGrp="1"/>
          </p:cNvSpPr>
          <p:nvPr>
            <p:ph type="body" idx="15"/>
          </p:nvPr>
        </p:nvSpPr>
        <p:spPr>
          <a:xfrm>
            <a:off x="906755" y="3455572"/>
            <a:ext cx="328424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559797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_Slide - Three Column Images">
  <p:cSld name="4_Slide - Three Column Images">
    <p:spTree>
      <p:nvGrpSpPr>
        <p:cNvPr id="1" name="Shape 1149"/>
        <p:cNvGrpSpPr/>
        <p:nvPr/>
      </p:nvGrpSpPr>
      <p:grpSpPr>
        <a:xfrm>
          <a:off x="0" y="0"/>
          <a:ext cx="0" cy="0"/>
          <a:chOff x="0" y="0"/>
          <a:chExt cx="0" cy="0"/>
        </a:xfrm>
      </p:grpSpPr>
      <p:sp>
        <p:nvSpPr>
          <p:cNvPr id="1150" name="Google Shape;1150;p92"/>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51" name="Google Shape;1151;p92"/>
          <p:cNvSpPr txBox="1">
            <a:spLocks noGrp="1"/>
          </p:cNvSpPr>
          <p:nvPr>
            <p:ph type="body" idx="1"/>
          </p:nvPr>
        </p:nvSpPr>
        <p:spPr>
          <a:xfrm>
            <a:off x="643255" y="4699000"/>
            <a:ext cx="3540125" cy="1016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52" name="Google Shape;1152;p92"/>
          <p:cNvSpPr txBox="1">
            <a:spLocks noGrp="1"/>
          </p:cNvSpPr>
          <p:nvPr>
            <p:ph type="body" idx="2"/>
          </p:nvPr>
        </p:nvSpPr>
        <p:spPr>
          <a:xfrm>
            <a:off x="4330066" y="4699000"/>
            <a:ext cx="3540125" cy="1016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53" name="Google Shape;1153;p92"/>
          <p:cNvSpPr txBox="1">
            <a:spLocks noGrp="1"/>
          </p:cNvSpPr>
          <p:nvPr>
            <p:ph type="body" idx="3"/>
          </p:nvPr>
        </p:nvSpPr>
        <p:spPr>
          <a:xfrm>
            <a:off x="8016875" y="4699000"/>
            <a:ext cx="3540125" cy="1016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54" name="Google Shape;1154;p92"/>
          <p:cNvSpPr>
            <a:spLocks noGrp="1"/>
          </p:cNvSpPr>
          <p:nvPr>
            <p:ph type="pic" idx="4"/>
          </p:nvPr>
        </p:nvSpPr>
        <p:spPr>
          <a:xfrm>
            <a:off x="643255" y="1497500"/>
            <a:ext cx="3540125" cy="2540000"/>
          </a:xfrm>
          <a:prstGeom prst="rect">
            <a:avLst/>
          </a:prstGeom>
          <a:solidFill>
            <a:schemeClr val="lt1"/>
          </a:solidFill>
          <a:ln>
            <a:noFill/>
          </a:ln>
        </p:spPr>
      </p:sp>
      <p:sp>
        <p:nvSpPr>
          <p:cNvPr id="1155" name="Google Shape;1155;p92"/>
          <p:cNvSpPr>
            <a:spLocks noGrp="1"/>
          </p:cNvSpPr>
          <p:nvPr>
            <p:ph type="pic" idx="5"/>
          </p:nvPr>
        </p:nvSpPr>
        <p:spPr>
          <a:xfrm>
            <a:off x="4330066" y="1497500"/>
            <a:ext cx="3540125" cy="2540000"/>
          </a:xfrm>
          <a:prstGeom prst="rect">
            <a:avLst/>
          </a:prstGeom>
          <a:solidFill>
            <a:schemeClr val="lt1"/>
          </a:solidFill>
          <a:ln>
            <a:noFill/>
          </a:ln>
        </p:spPr>
      </p:sp>
      <p:sp>
        <p:nvSpPr>
          <p:cNvPr id="1156" name="Google Shape;1156;p92"/>
          <p:cNvSpPr>
            <a:spLocks noGrp="1"/>
          </p:cNvSpPr>
          <p:nvPr>
            <p:ph type="pic" idx="6"/>
          </p:nvPr>
        </p:nvSpPr>
        <p:spPr>
          <a:xfrm>
            <a:off x="8016875" y="1497500"/>
            <a:ext cx="3540125" cy="2540000"/>
          </a:xfrm>
          <a:prstGeom prst="rect">
            <a:avLst/>
          </a:prstGeom>
          <a:solidFill>
            <a:schemeClr val="lt1"/>
          </a:solidFill>
          <a:ln>
            <a:noFill/>
          </a:ln>
        </p:spPr>
      </p:sp>
      <p:sp>
        <p:nvSpPr>
          <p:cNvPr id="1157" name="Google Shape;1157;p92"/>
          <p:cNvSpPr txBox="1">
            <a:spLocks noGrp="1"/>
          </p:cNvSpPr>
          <p:nvPr>
            <p:ph type="body" idx="7"/>
          </p:nvPr>
        </p:nvSpPr>
        <p:spPr>
          <a:xfrm>
            <a:off x="643255" y="4164500"/>
            <a:ext cx="353880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58" name="Google Shape;1158;p92"/>
          <p:cNvSpPr txBox="1">
            <a:spLocks noGrp="1"/>
          </p:cNvSpPr>
          <p:nvPr>
            <p:ph type="body" idx="8"/>
          </p:nvPr>
        </p:nvSpPr>
        <p:spPr>
          <a:xfrm>
            <a:off x="4330065" y="4164500"/>
            <a:ext cx="353880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59" name="Google Shape;1159;p92"/>
          <p:cNvSpPr txBox="1">
            <a:spLocks noGrp="1"/>
          </p:cNvSpPr>
          <p:nvPr>
            <p:ph type="body" idx="9"/>
          </p:nvPr>
        </p:nvSpPr>
        <p:spPr>
          <a:xfrm>
            <a:off x="8016875" y="4164500"/>
            <a:ext cx="3538800"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0" name="Google Shape;1160;p92"/>
          <p:cNvSpPr txBox="1">
            <a:spLocks noGrp="1"/>
          </p:cNvSpPr>
          <p:nvPr>
            <p:ph type="body" idx="13"/>
          </p:nvPr>
        </p:nvSpPr>
        <p:spPr>
          <a:xfrm>
            <a:off x="4589755" y="3683071"/>
            <a:ext cx="328424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1" name="Google Shape;1161;p92"/>
          <p:cNvSpPr txBox="1">
            <a:spLocks noGrp="1"/>
          </p:cNvSpPr>
          <p:nvPr>
            <p:ph type="body" idx="14"/>
          </p:nvPr>
        </p:nvSpPr>
        <p:spPr>
          <a:xfrm>
            <a:off x="8272754" y="3683071"/>
            <a:ext cx="328424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2" name="Google Shape;1162;p92"/>
          <p:cNvSpPr txBox="1">
            <a:spLocks noGrp="1"/>
          </p:cNvSpPr>
          <p:nvPr>
            <p:ph type="body" idx="15"/>
          </p:nvPr>
        </p:nvSpPr>
        <p:spPr>
          <a:xfrm>
            <a:off x="906755" y="3683071"/>
            <a:ext cx="328424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3" name="Google Shape;1163;p92"/>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8662781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Slide - Three Column Images">
  <p:cSld name="2_Slide - Three Column Images">
    <p:spTree>
      <p:nvGrpSpPr>
        <p:cNvPr id="1" name="Shape 1164"/>
        <p:cNvGrpSpPr/>
        <p:nvPr/>
      </p:nvGrpSpPr>
      <p:grpSpPr>
        <a:xfrm>
          <a:off x="0" y="0"/>
          <a:ext cx="0" cy="0"/>
          <a:chOff x="0" y="0"/>
          <a:chExt cx="0" cy="0"/>
        </a:xfrm>
      </p:grpSpPr>
      <p:sp>
        <p:nvSpPr>
          <p:cNvPr id="1165" name="Google Shape;1165;p93"/>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66" name="Google Shape;1166;p93"/>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67" name="Google Shape;1167;p93"/>
          <p:cNvSpPr>
            <a:spLocks noGrp="1"/>
          </p:cNvSpPr>
          <p:nvPr>
            <p:ph type="pic" idx="2"/>
          </p:nvPr>
        </p:nvSpPr>
        <p:spPr>
          <a:xfrm>
            <a:off x="1555750" y="1270001"/>
            <a:ext cx="4460875" cy="2222500"/>
          </a:xfrm>
          <a:prstGeom prst="rect">
            <a:avLst/>
          </a:prstGeom>
          <a:solidFill>
            <a:schemeClr val="lt1"/>
          </a:solidFill>
          <a:ln>
            <a:noFill/>
          </a:ln>
        </p:spPr>
      </p:sp>
      <p:sp>
        <p:nvSpPr>
          <p:cNvPr id="1168" name="Google Shape;1168;p93"/>
          <p:cNvSpPr txBox="1">
            <a:spLocks noGrp="1"/>
          </p:cNvSpPr>
          <p:nvPr>
            <p:ph type="body" idx="1"/>
          </p:nvPr>
        </p:nvSpPr>
        <p:spPr>
          <a:xfrm>
            <a:off x="650876" y="22138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9" name="Google Shape;1169;p93"/>
          <p:cNvSpPr>
            <a:spLocks noGrp="1"/>
          </p:cNvSpPr>
          <p:nvPr>
            <p:ph type="pic" idx="3"/>
          </p:nvPr>
        </p:nvSpPr>
        <p:spPr>
          <a:xfrm>
            <a:off x="1555750" y="3619501"/>
            <a:ext cx="4460875" cy="2222500"/>
          </a:xfrm>
          <a:prstGeom prst="rect">
            <a:avLst/>
          </a:prstGeom>
          <a:solidFill>
            <a:schemeClr val="lt1"/>
          </a:solidFill>
          <a:ln>
            <a:noFill/>
          </a:ln>
        </p:spPr>
      </p:sp>
      <p:sp>
        <p:nvSpPr>
          <p:cNvPr id="1170" name="Google Shape;1170;p93"/>
          <p:cNvSpPr>
            <a:spLocks noGrp="1"/>
          </p:cNvSpPr>
          <p:nvPr>
            <p:ph type="pic" idx="4"/>
          </p:nvPr>
        </p:nvSpPr>
        <p:spPr>
          <a:xfrm>
            <a:off x="6159500" y="1270001"/>
            <a:ext cx="4476749" cy="2222500"/>
          </a:xfrm>
          <a:prstGeom prst="rect">
            <a:avLst/>
          </a:prstGeom>
          <a:solidFill>
            <a:schemeClr val="lt1"/>
          </a:solidFill>
          <a:ln>
            <a:noFill/>
          </a:ln>
        </p:spPr>
      </p:sp>
      <p:sp>
        <p:nvSpPr>
          <p:cNvPr id="1171" name="Google Shape;1171;p93"/>
          <p:cNvSpPr>
            <a:spLocks noGrp="1"/>
          </p:cNvSpPr>
          <p:nvPr>
            <p:ph type="pic" idx="5"/>
          </p:nvPr>
        </p:nvSpPr>
        <p:spPr>
          <a:xfrm>
            <a:off x="6159500" y="3619501"/>
            <a:ext cx="4476749" cy="2222500"/>
          </a:xfrm>
          <a:prstGeom prst="rect">
            <a:avLst/>
          </a:prstGeom>
          <a:solidFill>
            <a:schemeClr val="lt1"/>
          </a:solidFill>
          <a:ln>
            <a:noFill/>
          </a:ln>
        </p:spPr>
      </p:sp>
      <p:sp>
        <p:nvSpPr>
          <p:cNvPr id="1172" name="Google Shape;1172;p93"/>
          <p:cNvSpPr txBox="1">
            <a:spLocks noGrp="1"/>
          </p:cNvSpPr>
          <p:nvPr>
            <p:ph type="body" idx="6"/>
          </p:nvPr>
        </p:nvSpPr>
        <p:spPr>
          <a:xfrm>
            <a:off x="650876" y="45633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73" name="Google Shape;1173;p93"/>
          <p:cNvSpPr txBox="1">
            <a:spLocks noGrp="1"/>
          </p:cNvSpPr>
          <p:nvPr>
            <p:ph type="body" idx="7"/>
          </p:nvPr>
        </p:nvSpPr>
        <p:spPr>
          <a:xfrm>
            <a:off x="9842501" y="22138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74" name="Google Shape;1174;p93"/>
          <p:cNvSpPr txBox="1">
            <a:spLocks noGrp="1"/>
          </p:cNvSpPr>
          <p:nvPr>
            <p:ph type="body" idx="8"/>
          </p:nvPr>
        </p:nvSpPr>
        <p:spPr>
          <a:xfrm>
            <a:off x="9842501" y="45633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75" name="Google Shape;1175;p93"/>
          <p:cNvSpPr txBox="1">
            <a:spLocks noGrp="1"/>
          </p:cNvSpPr>
          <p:nvPr>
            <p:ph type="body" idx="9"/>
          </p:nvPr>
        </p:nvSpPr>
        <p:spPr>
          <a:xfrm>
            <a:off x="6433343" y="546417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76" name="Google Shape;1176;p93"/>
          <p:cNvSpPr txBox="1">
            <a:spLocks noGrp="1"/>
          </p:cNvSpPr>
          <p:nvPr>
            <p:ph type="body" idx="13"/>
          </p:nvPr>
        </p:nvSpPr>
        <p:spPr>
          <a:xfrm>
            <a:off x="1870222" y="546417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77" name="Google Shape;1177;p93"/>
          <p:cNvSpPr txBox="1">
            <a:spLocks noGrp="1"/>
          </p:cNvSpPr>
          <p:nvPr>
            <p:ph type="body" idx="14"/>
          </p:nvPr>
        </p:nvSpPr>
        <p:spPr>
          <a:xfrm>
            <a:off x="6433343" y="3117510"/>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78" name="Google Shape;1178;p93"/>
          <p:cNvSpPr txBox="1">
            <a:spLocks noGrp="1"/>
          </p:cNvSpPr>
          <p:nvPr>
            <p:ph type="body" idx="15"/>
          </p:nvPr>
        </p:nvSpPr>
        <p:spPr>
          <a:xfrm>
            <a:off x="1870222" y="3117510"/>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2804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6D98-7601-3047-8EAF-71A89D28F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2372F1-7E2A-A948-A07D-C29C77B468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6B9F4-1740-234C-9215-414F45EAF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7D655-2142-0747-BA30-F674AC5AA9B6}"/>
              </a:ext>
            </a:extLst>
          </p:cNvPr>
          <p:cNvSpPr>
            <a:spLocks noGrp="1"/>
          </p:cNvSpPr>
          <p:nvPr>
            <p:ph type="dt" sz="half" idx="10"/>
          </p:nvPr>
        </p:nvSpPr>
        <p:spPr/>
        <p:txBody>
          <a:bodyPr/>
          <a:lstStyle/>
          <a:p>
            <a:fld id="{650A127A-97CB-A849-B3F3-2AA32393178C}" type="datetimeFigureOut">
              <a:rPr lang="en-US" smtClean="0"/>
              <a:t>4/21/22</a:t>
            </a:fld>
            <a:endParaRPr lang="en-US"/>
          </a:p>
        </p:txBody>
      </p:sp>
      <p:sp>
        <p:nvSpPr>
          <p:cNvPr id="6" name="Footer Placeholder 5">
            <a:extLst>
              <a:ext uri="{FF2B5EF4-FFF2-40B4-BE49-F238E27FC236}">
                <a16:creationId xmlns:a16="http://schemas.microsoft.com/office/drawing/2014/main" id="{C65DC853-58F9-7F40-8AAE-DFC7DEAC45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F39C1-4F1A-5546-B138-8F8E6101CE8A}"/>
              </a:ext>
            </a:extLst>
          </p:cNvPr>
          <p:cNvSpPr>
            <a:spLocks noGrp="1"/>
          </p:cNvSpPr>
          <p:nvPr>
            <p:ph type="sldNum" sz="quarter" idx="12"/>
          </p:nvPr>
        </p:nvSpPr>
        <p:spPr/>
        <p:txBody>
          <a:bodyPr/>
          <a:lstStyle/>
          <a:p>
            <a:fld id="{BF1C188E-F90A-824D-B4A9-1CCDBD494D78}" type="slidenum">
              <a:rPr lang="en-US" smtClean="0"/>
              <a:t>‹#›</a:t>
            </a:fld>
            <a:endParaRPr lang="en-US"/>
          </a:p>
        </p:txBody>
      </p:sp>
    </p:spTree>
    <p:extLst>
      <p:ext uri="{BB962C8B-B14F-4D97-AF65-F5344CB8AC3E}">
        <p14:creationId xmlns:p14="http://schemas.microsoft.com/office/powerpoint/2010/main" val="1322417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Slide - Three Column Images">
  <p:cSld name="5_Slide - Three Column Images">
    <p:spTree>
      <p:nvGrpSpPr>
        <p:cNvPr id="1" name="Shape 1179"/>
        <p:cNvGrpSpPr/>
        <p:nvPr/>
      </p:nvGrpSpPr>
      <p:grpSpPr>
        <a:xfrm>
          <a:off x="0" y="0"/>
          <a:ext cx="0" cy="0"/>
          <a:chOff x="0" y="0"/>
          <a:chExt cx="0" cy="0"/>
        </a:xfrm>
      </p:grpSpPr>
      <p:sp>
        <p:nvSpPr>
          <p:cNvPr id="1180" name="Google Shape;1180;p94"/>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81" name="Google Shape;1181;p94"/>
          <p:cNvSpPr>
            <a:spLocks noGrp="1"/>
          </p:cNvSpPr>
          <p:nvPr>
            <p:ph type="pic" idx="2"/>
          </p:nvPr>
        </p:nvSpPr>
        <p:spPr>
          <a:xfrm>
            <a:off x="1555750" y="1422401"/>
            <a:ext cx="4460875" cy="2222500"/>
          </a:xfrm>
          <a:prstGeom prst="rect">
            <a:avLst/>
          </a:prstGeom>
          <a:solidFill>
            <a:schemeClr val="lt1"/>
          </a:solidFill>
          <a:ln>
            <a:noFill/>
          </a:ln>
        </p:spPr>
      </p:sp>
      <p:sp>
        <p:nvSpPr>
          <p:cNvPr id="1182" name="Google Shape;1182;p94"/>
          <p:cNvSpPr txBox="1">
            <a:spLocks noGrp="1"/>
          </p:cNvSpPr>
          <p:nvPr>
            <p:ph type="body" idx="1"/>
          </p:nvPr>
        </p:nvSpPr>
        <p:spPr>
          <a:xfrm>
            <a:off x="650876" y="23662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83" name="Google Shape;1183;p94"/>
          <p:cNvSpPr>
            <a:spLocks noGrp="1"/>
          </p:cNvSpPr>
          <p:nvPr>
            <p:ph type="pic" idx="3"/>
          </p:nvPr>
        </p:nvSpPr>
        <p:spPr>
          <a:xfrm>
            <a:off x="1555750" y="3771901"/>
            <a:ext cx="4460875" cy="2222500"/>
          </a:xfrm>
          <a:prstGeom prst="rect">
            <a:avLst/>
          </a:prstGeom>
          <a:solidFill>
            <a:schemeClr val="lt1"/>
          </a:solidFill>
          <a:ln>
            <a:noFill/>
          </a:ln>
        </p:spPr>
      </p:sp>
      <p:sp>
        <p:nvSpPr>
          <p:cNvPr id="1184" name="Google Shape;1184;p94"/>
          <p:cNvSpPr>
            <a:spLocks noGrp="1"/>
          </p:cNvSpPr>
          <p:nvPr>
            <p:ph type="pic" idx="4"/>
          </p:nvPr>
        </p:nvSpPr>
        <p:spPr>
          <a:xfrm>
            <a:off x="6159500" y="1422401"/>
            <a:ext cx="4476749" cy="2222500"/>
          </a:xfrm>
          <a:prstGeom prst="rect">
            <a:avLst/>
          </a:prstGeom>
          <a:solidFill>
            <a:schemeClr val="lt1"/>
          </a:solidFill>
          <a:ln>
            <a:noFill/>
          </a:ln>
        </p:spPr>
      </p:sp>
      <p:sp>
        <p:nvSpPr>
          <p:cNvPr id="1185" name="Google Shape;1185;p94"/>
          <p:cNvSpPr>
            <a:spLocks noGrp="1"/>
          </p:cNvSpPr>
          <p:nvPr>
            <p:ph type="pic" idx="5"/>
          </p:nvPr>
        </p:nvSpPr>
        <p:spPr>
          <a:xfrm>
            <a:off x="6159500" y="3771901"/>
            <a:ext cx="4476749" cy="2222500"/>
          </a:xfrm>
          <a:prstGeom prst="rect">
            <a:avLst/>
          </a:prstGeom>
          <a:solidFill>
            <a:schemeClr val="lt1"/>
          </a:solidFill>
          <a:ln>
            <a:noFill/>
          </a:ln>
        </p:spPr>
      </p:sp>
      <p:sp>
        <p:nvSpPr>
          <p:cNvPr id="1186" name="Google Shape;1186;p94"/>
          <p:cNvSpPr txBox="1">
            <a:spLocks noGrp="1"/>
          </p:cNvSpPr>
          <p:nvPr>
            <p:ph type="body" idx="6"/>
          </p:nvPr>
        </p:nvSpPr>
        <p:spPr>
          <a:xfrm>
            <a:off x="650876" y="47157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87" name="Google Shape;1187;p94"/>
          <p:cNvSpPr txBox="1">
            <a:spLocks noGrp="1"/>
          </p:cNvSpPr>
          <p:nvPr>
            <p:ph type="body" idx="7"/>
          </p:nvPr>
        </p:nvSpPr>
        <p:spPr>
          <a:xfrm>
            <a:off x="9842501" y="23662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88" name="Google Shape;1188;p94"/>
          <p:cNvSpPr txBox="1">
            <a:spLocks noGrp="1"/>
          </p:cNvSpPr>
          <p:nvPr>
            <p:ph type="body" idx="8"/>
          </p:nvPr>
        </p:nvSpPr>
        <p:spPr>
          <a:xfrm>
            <a:off x="9842501" y="4715738"/>
            <a:ext cx="1698625" cy="3348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spAutoFit/>
          </a:bodyPr>
          <a:lstStyle>
            <a:lvl1pPr marL="609585" lvl="0" indent="-304792" algn="l">
              <a:lnSpc>
                <a:spcPct val="100000"/>
              </a:lnSpc>
              <a:spcBef>
                <a:spcPts val="0"/>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89" name="Google Shape;1189;p94"/>
          <p:cNvSpPr txBox="1">
            <a:spLocks noGrp="1"/>
          </p:cNvSpPr>
          <p:nvPr>
            <p:ph type="body" idx="9"/>
          </p:nvPr>
        </p:nvSpPr>
        <p:spPr>
          <a:xfrm>
            <a:off x="6433343" y="561657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90" name="Google Shape;1190;p94"/>
          <p:cNvSpPr txBox="1">
            <a:spLocks noGrp="1"/>
          </p:cNvSpPr>
          <p:nvPr>
            <p:ph type="body" idx="13"/>
          </p:nvPr>
        </p:nvSpPr>
        <p:spPr>
          <a:xfrm>
            <a:off x="1870222" y="561657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91" name="Google Shape;1191;p94"/>
          <p:cNvSpPr txBox="1">
            <a:spLocks noGrp="1"/>
          </p:cNvSpPr>
          <p:nvPr>
            <p:ph type="body" idx="14"/>
          </p:nvPr>
        </p:nvSpPr>
        <p:spPr>
          <a:xfrm>
            <a:off x="6433343" y="3269910"/>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92" name="Google Shape;1192;p94"/>
          <p:cNvSpPr txBox="1">
            <a:spLocks noGrp="1"/>
          </p:cNvSpPr>
          <p:nvPr>
            <p:ph type="body" idx="15"/>
          </p:nvPr>
        </p:nvSpPr>
        <p:spPr>
          <a:xfrm>
            <a:off x="1870222" y="3269910"/>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93" name="Google Shape;1193;p94"/>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658124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Slide - Three Column Images">
  <p:cSld name="1_Slide - Three Column Images">
    <p:spTree>
      <p:nvGrpSpPr>
        <p:cNvPr id="1" name="Shape 1194"/>
        <p:cNvGrpSpPr/>
        <p:nvPr/>
      </p:nvGrpSpPr>
      <p:grpSpPr>
        <a:xfrm>
          <a:off x="0" y="0"/>
          <a:ext cx="0" cy="0"/>
          <a:chOff x="0" y="0"/>
          <a:chExt cx="0" cy="0"/>
        </a:xfrm>
      </p:grpSpPr>
      <p:sp>
        <p:nvSpPr>
          <p:cNvPr id="1195" name="Google Shape;1195;p95"/>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6" name="Google Shape;1196;p95"/>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197" name="Google Shape;1197;p95"/>
          <p:cNvSpPr>
            <a:spLocks noGrp="1"/>
          </p:cNvSpPr>
          <p:nvPr>
            <p:ph type="pic" idx="2"/>
          </p:nvPr>
        </p:nvSpPr>
        <p:spPr>
          <a:xfrm>
            <a:off x="650876" y="1270000"/>
            <a:ext cx="5381625" cy="3556000"/>
          </a:xfrm>
          <a:prstGeom prst="rect">
            <a:avLst/>
          </a:prstGeom>
          <a:solidFill>
            <a:schemeClr val="lt1"/>
          </a:solidFill>
          <a:ln>
            <a:noFill/>
          </a:ln>
        </p:spPr>
      </p:sp>
      <p:sp>
        <p:nvSpPr>
          <p:cNvPr id="1198" name="Google Shape;1198;p95"/>
          <p:cNvSpPr txBox="1">
            <a:spLocks noGrp="1"/>
          </p:cNvSpPr>
          <p:nvPr>
            <p:ph type="body" idx="1"/>
          </p:nvPr>
        </p:nvSpPr>
        <p:spPr>
          <a:xfrm>
            <a:off x="643256" y="5227151"/>
            <a:ext cx="538162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99" name="Google Shape;1199;p95"/>
          <p:cNvSpPr>
            <a:spLocks noGrp="1"/>
          </p:cNvSpPr>
          <p:nvPr>
            <p:ph type="pic" idx="3"/>
          </p:nvPr>
        </p:nvSpPr>
        <p:spPr>
          <a:xfrm>
            <a:off x="6174744" y="1270000"/>
            <a:ext cx="5381625" cy="3556000"/>
          </a:xfrm>
          <a:prstGeom prst="rect">
            <a:avLst/>
          </a:prstGeom>
          <a:solidFill>
            <a:schemeClr val="lt1"/>
          </a:solidFill>
          <a:ln>
            <a:noFill/>
          </a:ln>
        </p:spPr>
      </p:sp>
      <p:sp>
        <p:nvSpPr>
          <p:cNvPr id="1200" name="Google Shape;1200;p95"/>
          <p:cNvSpPr txBox="1">
            <a:spLocks noGrp="1"/>
          </p:cNvSpPr>
          <p:nvPr>
            <p:ph type="body" idx="4"/>
          </p:nvPr>
        </p:nvSpPr>
        <p:spPr>
          <a:xfrm>
            <a:off x="6167122" y="5227151"/>
            <a:ext cx="538162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01" name="Google Shape;1201;p95"/>
          <p:cNvSpPr txBox="1">
            <a:spLocks noGrp="1"/>
          </p:cNvSpPr>
          <p:nvPr>
            <p:ph type="body" idx="5"/>
          </p:nvPr>
        </p:nvSpPr>
        <p:spPr>
          <a:xfrm>
            <a:off x="6433343" y="4451289"/>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02" name="Google Shape;1202;p95"/>
          <p:cNvSpPr txBox="1">
            <a:spLocks noGrp="1"/>
          </p:cNvSpPr>
          <p:nvPr>
            <p:ph type="body" idx="6"/>
          </p:nvPr>
        </p:nvSpPr>
        <p:spPr>
          <a:xfrm>
            <a:off x="850981" y="4451289"/>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82008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Slide - Three Column Images">
  <p:cSld name="3_Slide - Three Column Images">
    <p:spTree>
      <p:nvGrpSpPr>
        <p:cNvPr id="1" name="Shape 1203"/>
        <p:cNvGrpSpPr/>
        <p:nvPr/>
      </p:nvGrpSpPr>
      <p:grpSpPr>
        <a:xfrm>
          <a:off x="0" y="0"/>
          <a:ext cx="0" cy="0"/>
          <a:chOff x="0" y="0"/>
          <a:chExt cx="0" cy="0"/>
        </a:xfrm>
      </p:grpSpPr>
      <p:sp>
        <p:nvSpPr>
          <p:cNvPr id="1204" name="Google Shape;1204;p96"/>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05" name="Google Shape;1205;p96"/>
          <p:cNvSpPr>
            <a:spLocks noGrp="1"/>
          </p:cNvSpPr>
          <p:nvPr>
            <p:ph type="pic" idx="2"/>
          </p:nvPr>
        </p:nvSpPr>
        <p:spPr>
          <a:xfrm>
            <a:off x="650876" y="1397000"/>
            <a:ext cx="5381625" cy="3556000"/>
          </a:xfrm>
          <a:prstGeom prst="rect">
            <a:avLst/>
          </a:prstGeom>
          <a:solidFill>
            <a:schemeClr val="lt1"/>
          </a:solidFill>
          <a:ln>
            <a:noFill/>
          </a:ln>
        </p:spPr>
      </p:sp>
      <p:sp>
        <p:nvSpPr>
          <p:cNvPr id="1206" name="Google Shape;1206;p96"/>
          <p:cNvSpPr txBox="1">
            <a:spLocks noGrp="1"/>
          </p:cNvSpPr>
          <p:nvPr>
            <p:ph type="body" idx="1"/>
          </p:nvPr>
        </p:nvSpPr>
        <p:spPr>
          <a:xfrm>
            <a:off x="643256" y="5354151"/>
            <a:ext cx="538162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07" name="Google Shape;1207;p96"/>
          <p:cNvSpPr>
            <a:spLocks noGrp="1"/>
          </p:cNvSpPr>
          <p:nvPr>
            <p:ph type="pic" idx="3"/>
          </p:nvPr>
        </p:nvSpPr>
        <p:spPr>
          <a:xfrm>
            <a:off x="6174744" y="1397000"/>
            <a:ext cx="5381625" cy="3556000"/>
          </a:xfrm>
          <a:prstGeom prst="rect">
            <a:avLst/>
          </a:prstGeom>
          <a:solidFill>
            <a:schemeClr val="lt1"/>
          </a:solidFill>
          <a:ln>
            <a:noFill/>
          </a:ln>
        </p:spPr>
      </p:sp>
      <p:sp>
        <p:nvSpPr>
          <p:cNvPr id="1208" name="Google Shape;1208;p96"/>
          <p:cNvSpPr txBox="1">
            <a:spLocks noGrp="1"/>
          </p:cNvSpPr>
          <p:nvPr>
            <p:ph type="body" idx="4"/>
          </p:nvPr>
        </p:nvSpPr>
        <p:spPr>
          <a:xfrm>
            <a:off x="6167122" y="5354151"/>
            <a:ext cx="538162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09" name="Google Shape;1209;p96"/>
          <p:cNvSpPr txBox="1">
            <a:spLocks noGrp="1"/>
          </p:cNvSpPr>
          <p:nvPr>
            <p:ph type="body" idx="5"/>
          </p:nvPr>
        </p:nvSpPr>
        <p:spPr>
          <a:xfrm>
            <a:off x="6433343" y="4578289"/>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10" name="Google Shape;1210;p96"/>
          <p:cNvSpPr txBox="1">
            <a:spLocks noGrp="1"/>
          </p:cNvSpPr>
          <p:nvPr>
            <p:ph type="body" idx="6"/>
          </p:nvPr>
        </p:nvSpPr>
        <p:spPr>
          <a:xfrm>
            <a:off x="850981" y="4578289"/>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11" name="Google Shape;1211;p96"/>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709146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Slide - Three Column Stats">
  <p:cSld name="1_Slide - Three Column Stats">
    <p:spTree>
      <p:nvGrpSpPr>
        <p:cNvPr id="1" name="Shape 1212"/>
        <p:cNvGrpSpPr/>
        <p:nvPr/>
      </p:nvGrpSpPr>
      <p:grpSpPr>
        <a:xfrm>
          <a:off x="0" y="0"/>
          <a:ext cx="0" cy="0"/>
          <a:chOff x="0" y="0"/>
          <a:chExt cx="0" cy="0"/>
        </a:xfrm>
      </p:grpSpPr>
      <p:sp>
        <p:nvSpPr>
          <p:cNvPr id="1213" name="Google Shape;1213;p97"/>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14" name="Google Shape;1214;p97"/>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5" name="Google Shape;1215;p97"/>
          <p:cNvSpPr txBox="1">
            <a:spLocks noGrp="1"/>
          </p:cNvSpPr>
          <p:nvPr>
            <p:ph type="body" idx="1"/>
          </p:nvPr>
        </p:nvSpPr>
        <p:spPr>
          <a:xfrm>
            <a:off x="635003" y="1270001"/>
            <a:ext cx="3456000" cy="3397201"/>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2100"/>
              <a:buNone/>
              <a:defRPr sz="28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16" name="Google Shape;1216;p97"/>
          <p:cNvSpPr txBox="1">
            <a:spLocks noGrp="1"/>
          </p:cNvSpPr>
          <p:nvPr>
            <p:ph type="body" idx="2"/>
          </p:nvPr>
        </p:nvSpPr>
        <p:spPr>
          <a:xfrm>
            <a:off x="4368000" y="1270001"/>
            <a:ext cx="3456000" cy="3397201"/>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2100"/>
              <a:buNone/>
              <a:defRPr sz="28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17" name="Google Shape;1217;p97"/>
          <p:cNvSpPr txBox="1">
            <a:spLocks noGrp="1"/>
          </p:cNvSpPr>
          <p:nvPr>
            <p:ph type="body" idx="3"/>
          </p:nvPr>
        </p:nvSpPr>
        <p:spPr>
          <a:xfrm>
            <a:off x="8107953" y="1270001"/>
            <a:ext cx="3456000" cy="3397201"/>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2100"/>
              <a:buNone/>
              <a:defRPr sz="28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18" name="Google Shape;1218;p97"/>
          <p:cNvSpPr txBox="1">
            <a:spLocks noGrp="1"/>
          </p:cNvSpPr>
          <p:nvPr>
            <p:ph type="body" idx="4"/>
          </p:nvPr>
        </p:nvSpPr>
        <p:spPr>
          <a:xfrm>
            <a:off x="635003" y="4667203"/>
            <a:ext cx="345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19" name="Google Shape;1219;p97"/>
          <p:cNvSpPr txBox="1">
            <a:spLocks noGrp="1"/>
          </p:cNvSpPr>
          <p:nvPr>
            <p:ph type="body" idx="5"/>
          </p:nvPr>
        </p:nvSpPr>
        <p:spPr>
          <a:xfrm>
            <a:off x="4368000" y="4667203"/>
            <a:ext cx="345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dk1"/>
              </a:buClr>
              <a:buSzPts val="1100"/>
              <a:buNone/>
              <a:defRPr sz="1467">
                <a:solidFill>
                  <a:schemeClr val="dk1"/>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0" name="Google Shape;1220;p97"/>
          <p:cNvSpPr txBox="1">
            <a:spLocks noGrp="1"/>
          </p:cNvSpPr>
          <p:nvPr>
            <p:ph type="body" idx="6"/>
          </p:nvPr>
        </p:nvSpPr>
        <p:spPr>
          <a:xfrm>
            <a:off x="8107953" y="4667203"/>
            <a:ext cx="345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3"/>
              </a:buClr>
              <a:buSzPts val="1100"/>
              <a:buNone/>
              <a:defRPr sz="1467">
                <a:solidFill>
                  <a:schemeClr val="accent3"/>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3314073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lide - Four Column Stats">
  <p:cSld name="Slide - Four Column Stats">
    <p:spTree>
      <p:nvGrpSpPr>
        <p:cNvPr id="1" name="Shape 1221"/>
        <p:cNvGrpSpPr/>
        <p:nvPr/>
      </p:nvGrpSpPr>
      <p:grpSpPr>
        <a:xfrm>
          <a:off x="0" y="0"/>
          <a:ext cx="0" cy="0"/>
          <a:chOff x="0" y="0"/>
          <a:chExt cx="0" cy="0"/>
        </a:xfrm>
      </p:grpSpPr>
      <p:sp>
        <p:nvSpPr>
          <p:cNvPr id="1222" name="Google Shape;1222;p98"/>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23" name="Google Shape;1223;p98"/>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4" name="Google Shape;1224;p98"/>
          <p:cNvSpPr txBox="1">
            <a:spLocks noGrp="1"/>
          </p:cNvSpPr>
          <p:nvPr>
            <p:ph type="body" idx="1"/>
          </p:nvPr>
        </p:nvSpPr>
        <p:spPr>
          <a:xfrm>
            <a:off x="635003" y="1270001"/>
            <a:ext cx="2520000" cy="3397201"/>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2100"/>
              <a:buNone/>
              <a:defRPr sz="28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5" name="Google Shape;1225;p98"/>
          <p:cNvSpPr txBox="1">
            <a:spLocks noGrp="1"/>
          </p:cNvSpPr>
          <p:nvPr>
            <p:ph type="body" idx="2"/>
          </p:nvPr>
        </p:nvSpPr>
        <p:spPr>
          <a:xfrm>
            <a:off x="3434884" y="1270001"/>
            <a:ext cx="2520000" cy="3397201"/>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2100"/>
              <a:buNone/>
              <a:defRPr sz="28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6" name="Google Shape;1226;p98"/>
          <p:cNvSpPr txBox="1">
            <a:spLocks noGrp="1"/>
          </p:cNvSpPr>
          <p:nvPr>
            <p:ph type="body" idx="3"/>
          </p:nvPr>
        </p:nvSpPr>
        <p:spPr>
          <a:xfrm>
            <a:off x="6234765" y="1270001"/>
            <a:ext cx="2520000" cy="3397201"/>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2100"/>
              <a:buNone/>
              <a:defRPr sz="28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7" name="Google Shape;1227;p98"/>
          <p:cNvSpPr txBox="1">
            <a:spLocks noGrp="1"/>
          </p:cNvSpPr>
          <p:nvPr>
            <p:ph type="body" idx="4"/>
          </p:nvPr>
        </p:nvSpPr>
        <p:spPr>
          <a:xfrm>
            <a:off x="9034647" y="1270001"/>
            <a:ext cx="2520000" cy="3397201"/>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2100"/>
              <a:buNone/>
              <a:defRPr sz="28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8" name="Google Shape;1228;p98"/>
          <p:cNvSpPr txBox="1">
            <a:spLocks noGrp="1"/>
          </p:cNvSpPr>
          <p:nvPr>
            <p:ph type="body" idx="5"/>
          </p:nvPr>
        </p:nvSpPr>
        <p:spPr>
          <a:xfrm>
            <a:off x="635003"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9" name="Google Shape;1229;p98"/>
          <p:cNvSpPr txBox="1">
            <a:spLocks noGrp="1"/>
          </p:cNvSpPr>
          <p:nvPr>
            <p:ph type="body" idx="6"/>
          </p:nvPr>
        </p:nvSpPr>
        <p:spPr>
          <a:xfrm>
            <a:off x="3424552"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dk1"/>
              </a:buClr>
              <a:buSzPts val="1100"/>
              <a:buNone/>
              <a:defRPr sz="1467">
                <a:solidFill>
                  <a:schemeClr val="dk1"/>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0" name="Google Shape;1230;p98"/>
          <p:cNvSpPr txBox="1">
            <a:spLocks noGrp="1"/>
          </p:cNvSpPr>
          <p:nvPr>
            <p:ph type="body" idx="7"/>
          </p:nvPr>
        </p:nvSpPr>
        <p:spPr>
          <a:xfrm>
            <a:off x="6214101"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3"/>
              </a:buClr>
              <a:buSzPts val="1100"/>
              <a:buNone/>
              <a:defRPr sz="1467">
                <a:solidFill>
                  <a:schemeClr val="accent3"/>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1" name="Google Shape;1231;p98"/>
          <p:cNvSpPr txBox="1">
            <a:spLocks noGrp="1"/>
          </p:cNvSpPr>
          <p:nvPr>
            <p:ph type="body" idx="8"/>
          </p:nvPr>
        </p:nvSpPr>
        <p:spPr>
          <a:xfrm>
            <a:off x="9003651"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4"/>
              </a:buClr>
              <a:buSzPts val="1100"/>
              <a:buNone/>
              <a:defRPr sz="1467">
                <a:solidFill>
                  <a:schemeClr val="accent4"/>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637088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Slide - Four Column Stats">
  <p:cSld name="2_Slide - Four Column Stats">
    <p:spTree>
      <p:nvGrpSpPr>
        <p:cNvPr id="1" name="Shape 1232"/>
        <p:cNvGrpSpPr/>
        <p:nvPr/>
      </p:nvGrpSpPr>
      <p:grpSpPr>
        <a:xfrm>
          <a:off x="0" y="0"/>
          <a:ext cx="0" cy="0"/>
          <a:chOff x="0" y="0"/>
          <a:chExt cx="0" cy="0"/>
        </a:xfrm>
      </p:grpSpPr>
      <p:sp>
        <p:nvSpPr>
          <p:cNvPr id="1233" name="Google Shape;1233;p99"/>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34" name="Google Shape;1234;p99"/>
          <p:cNvSpPr txBox="1">
            <a:spLocks noGrp="1"/>
          </p:cNvSpPr>
          <p:nvPr>
            <p:ph type="body" idx="1"/>
          </p:nvPr>
        </p:nvSpPr>
        <p:spPr>
          <a:xfrm>
            <a:off x="635003" y="1270001"/>
            <a:ext cx="2016000" cy="3397201"/>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1800"/>
              <a:buNone/>
              <a:defRPr sz="24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5" name="Google Shape;1235;p99"/>
          <p:cNvSpPr txBox="1">
            <a:spLocks noGrp="1"/>
          </p:cNvSpPr>
          <p:nvPr>
            <p:ph type="body" idx="2"/>
          </p:nvPr>
        </p:nvSpPr>
        <p:spPr>
          <a:xfrm>
            <a:off x="2861897" y="1270001"/>
            <a:ext cx="2016000" cy="3397201"/>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1800"/>
              <a:buNone/>
              <a:defRPr sz="24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6" name="Google Shape;1236;p99"/>
          <p:cNvSpPr txBox="1">
            <a:spLocks noGrp="1"/>
          </p:cNvSpPr>
          <p:nvPr>
            <p:ph type="body" idx="3"/>
          </p:nvPr>
        </p:nvSpPr>
        <p:spPr>
          <a:xfrm>
            <a:off x="5088791" y="1270001"/>
            <a:ext cx="2016000" cy="3397201"/>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1800"/>
              <a:buNone/>
              <a:defRPr sz="24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7" name="Google Shape;1237;p99"/>
          <p:cNvSpPr txBox="1">
            <a:spLocks noGrp="1"/>
          </p:cNvSpPr>
          <p:nvPr>
            <p:ph type="body" idx="4"/>
          </p:nvPr>
        </p:nvSpPr>
        <p:spPr>
          <a:xfrm>
            <a:off x="7315685" y="1270001"/>
            <a:ext cx="2016000" cy="3397201"/>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lt1"/>
              </a:buClr>
              <a:buSzPts val="1800"/>
              <a:buNone/>
              <a:defRPr sz="2400">
                <a:solidFill>
                  <a:schemeClr val="l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8" name="Google Shape;1238;p99"/>
          <p:cNvSpPr txBox="1">
            <a:spLocks noGrp="1"/>
          </p:cNvSpPr>
          <p:nvPr>
            <p:ph type="body" idx="5"/>
          </p:nvPr>
        </p:nvSpPr>
        <p:spPr>
          <a:xfrm>
            <a:off x="635003"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1"/>
              </a:buClr>
              <a:buSzPts val="1100"/>
              <a:buNone/>
              <a:defRPr sz="1467">
                <a:solidFill>
                  <a:schemeClr val="accent1"/>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9" name="Google Shape;1239;p99"/>
          <p:cNvSpPr txBox="1">
            <a:spLocks noGrp="1"/>
          </p:cNvSpPr>
          <p:nvPr>
            <p:ph type="body" idx="6"/>
          </p:nvPr>
        </p:nvSpPr>
        <p:spPr>
          <a:xfrm>
            <a:off x="2861897"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dk1"/>
              </a:buClr>
              <a:buSzPts val="1100"/>
              <a:buNone/>
              <a:defRPr sz="1467">
                <a:solidFill>
                  <a:schemeClr val="dk1"/>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40" name="Google Shape;1240;p99"/>
          <p:cNvSpPr txBox="1">
            <a:spLocks noGrp="1"/>
          </p:cNvSpPr>
          <p:nvPr>
            <p:ph type="body" idx="7"/>
          </p:nvPr>
        </p:nvSpPr>
        <p:spPr>
          <a:xfrm>
            <a:off x="5088791"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3"/>
              </a:buClr>
              <a:buSzPts val="1100"/>
              <a:buNone/>
              <a:defRPr sz="1467">
                <a:solidFill>
                  <a:schemeClr val="accent3"/>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41" name="Google Shape;1241;p99"/>
          <p:cNvSpPr txBox="1">
            <a:spLocks noGrp="1"/>
          </p:cNvSpPr>
          <p:nvPr>
            <p:ph type="body" idx="8"/>
          </p:nvPr>
        </p:nvSpPr>
        <p:spPr>
          <a:xfrm>
            <a:off x="7315685"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accent4"/>
              </a:buClr>
              <a:buSzPts val="1100"/>
              <a:buNone/>
              <a:defRPr sz="1467">
                <a:solidFill>
                  <a:schemeClr val="accent4"/>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42" name="Google Shape;1242;p99"/>
          <p:cNvSpPr txBox="1">
            <a:spLocks noGrp="1"/>
          </p:cNvSpPr>
          <p:nvPr>
            <p:ph type="body" idx="9"/>
          </p:nvPr>
        </p:nvSpPr>
        <p:spPr>
          <a:xfrm>
            <a:off x="9542579" y="1270001"/>
            <a:ext cx="2016000" cy="33972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35000" tIns="135000" rIns="135000" bIns="135000" anchor="ctr" anchorCtr="0">
            <a:noAutofit/>
          </a:bodyPr>
          <a:lstStyle>
            <a:lvl1pPr marL="609585" lvl="0" indent="-304792" algn="ctr">
              <a:lnSpc>
                <a:spcPct val="90000"/>
              </a:lnSpc>
              <a:spcBef>
                <a:spcPts val="1067"/>
              </a:spcBef>
              <a:spcAft>
                <a:spcPts val="0"/>
              </a:spcAft>
              <a:buClr>
                <a:schemeClr val="dk1"/>
              </a:buClr>
              <a:buSzPts val="1800"/>
              <a:buNone/>
              <a:defRPr sz="2400">
                <a:solidFill>
                  <a:schemeClr val="dk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43" name="Google Shape;1243;p99"/>
          <p:cNvSpPr txBox="1">
            <a:spLocks noGrp="1"/>
          </p:cNvSpPr>
          <p:nvPr>
            <p:ph type="body" idx="13"/>
          </p:nvPr>
        </p:nvSpPr>
        <p:spPr>
          <a:xfrm>
            <a:off x="9542579"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ctr" anchorCtr="0">
            <a:noAutofit/>
          </a:bodyPr>
          <a:lstStyle>
            <a:lvl1pPr marL="609585" lvl="0" indent="-304792" algn="ctr">
              <a:lnSpc>
                <a:spcPct val="90000"/>
              </a:lnSpc>
              <a:spcBef>
                <a:spcPts val="1067"/>
              </a:spcBef>
              <a:spcAft>
                <a:spcPts val="0"/>
              </a:spcAft>
              <a:buClr>
                <a:schemeClr val="dk2"/>
              </a:buClr>
              <a:buSzPts val="1100"/>
              <a:buNone/>
              <a:defRPr sz="1467">
                <a:solidFill>
                  <a:schemeClr val="dk2"/>
                </a:solidFill>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44" name="Google Shape;1244;p99"/>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3349212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lide - Title, Text, Image">
  <p:cSld name="Slide - Title, Text, Image">
    <p:spTree>
      <p:nvGrpSpPr>
        <p:cNvPr id="1" name="Shape 1245"/>
        <p:cNvGrpSpPr/>
        <p:nvPr/>
      </p:nvGrpSpPr>
      <p:grpSpPr>
        <a:xfrm>
          <a:off x="0" y="0"/>
          <a:ext cx="0" cy="0"/>
          <a:chOff x="0" y="0"/>
          <a:chExt cx="0" cy="0"/>
        </a:xfrm>
      </p:grpSpPr>
      <p:sp>
        <p:nvSpPr>
          <p:cNvPr id="1246" name="Google Shape;1246;p100"/>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1247" name="Google Shape;1247;p100"/>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248" name="Google Shape;1248;p100"/>
          <p:cNvSpPr>
            <a:spLocks noGrp="1"/>
          </p:cNvSpPr>
          <p:nvPr>
            <p:ph type="pic" idx="2"/>
          </p:nvPr>
        </p:nvSpPr>
        <p:spPr>
          <a:xfrm>
            <a:off x="6046786" y="0"/>
            <a:ext cx="6159500" cy="6858000"/>
          </a:xfrm>
          <a:prstGeom prst="rect">
            <a:avLst/>
          </a:prstGeom>
          <a:solidFill>
            <a:schemeClr val="lt1"/>
          </a:solidFill>
          <a:ln>
            <a:noFill/>
          </a:ln>
        </p:spPr>
      </p:sp>
      <p:sp>
        <p:nvSpPr>
          <p:cNvPr id="1249" name="Google Shape;1249;p100"/>
          <p:cNvSpPr txBox="1">
            <a:spLocks noGrp="1"/>
          </p:cNvSpPr>
          <p:nvPr>
            <p:ph type="title"/>
          </p:nvPr>
        </p:nvSpPr>
        <p:spPr>
          <a:xfrm>
            <a:off x="650875" y="381001"/>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50" name="Google Shape;1250;p100"/>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51" name="Google Shape;1251;p100"/>
          <p:cNvSpPr txBox="1">
            <a:spLocks noGrp="1"/>
          </p:cNvSpPr>
          <p:nvPr>
            <p:ph type="body" idx="1"/>
          </p:nvPr>
        </p:nvSpPr>
        <p:spPr>
          <a:xfrm>
            <a:off x="650875" y="1575000"/>
            <a:ext cx="4587875" cy="4140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252" name="Google Shape;1252;p100"/>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253" name="Google Shape;1253;p100"/>
          <p:cNvSpPr txBox="1">
            <a:spLocks noGrp="1"/>
          </p:cNvSpPr>
          <p:nvPr>
            <p:ph type="body" idx="3"/>
          </p:nvPr>
        </p:nvSpPr>
        <p:spPr>
          <a:xfrm>
            <a:off x="6433343"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04427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6_Slide - Title, Text, Image">
  <p:cSld name="6_Slide - Title, Text, Image">
    <p:spTree>
      <p:nvGrpSpPr>
        <p:cNvPr id="1" name="Shape 1254"/>
        <p:cNvGrpSpPr/>
        <p:nvPr/>
      </p:nvGrpSpPr>
      <p:grpSpPr>
        <a:xfrm>
          <a:off x="0" y="0"/>
          <a:ext cx="0" cy="0"/>
          <a:chOff x="0" y="0"/>
          <a:chExt cx="0" cy="0"/>
        </a:xfrm>
      </p:grpSpPr>
      <p:sp>
        <p:nvSpPr>
          <p:cNvPr id="1255" name="Google Shape;1255;p101"/>
          <p:cNvSpPr/>
          <p:nvPr/>
        </p:nvSpPr>
        <p:spPr>
          <a:xfrm>
            <a:off x="11061701" y="5981701"/>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dirty="0">
              <a:solidFill>
                <a:schemeClr val="lt1"/>
              </a:solidFill>
              <a:latin typeface="Montserrat"/>
              <a:ea typeface="Montserrat"/>
              <a:cs typeface="Montserrat"/>
              <a:sym typeface="Montserrat"/>
            </a:endParaRPr>
          </a:p>
        </p:txBody>
      </p:sp>
      <p:pic>
        <p:nvPicPr>
          <p:cNvPr id="1256" name="Google Shape;1256;p101"/>
          <p:cNvPicPr preferRelativeResize="0"/>
          <p:nvPr/>
        </p:nvPicPr>
        <p:blipFill rotWithShape="1">
          <a:blip r:embed="rId2">
            <a:alphaModFix/>
          </a:blip>
          <a:srcRect/>
          <a:stretch/>
        </p:blipFill>
        <p:spPr>
          <a:xfrm>
            <a:off x="11061701" y="5981701"/>
            <a:ext cx="495300" cy="495300"/>
          </a:xfrm>
          <a:prstGeom prst="rect">
            <a:avLst/>
          </a:prstGeom>
          <a:noFill/>
          <a:ln>
            <a:noFill/>
          </a:ln>
        </p:spPr>
      </p:pic>
      <p:sp>
        <p:nvSpPr>
          <p:cNvPr id="1257" name="Google Shape;1257;p101"/>
          <p:cNvSpPr>
            <a:spLocks noGrp="1"/>
          </p:cNvSpPr>
          <p:nvPr>
            <p:ph type="pic" idx="2"/>
          </p:nvPr>
        </p:nvSpPr>
        <p:spPr>
          <a:xfrm>
            <a:off x="6046786" y="0"/>
            <a:ext cx="6159500" cy="6858000"/>
          </a:xfrm>
          <a:prstGeom prst="rect">
            <a:avLst/>
          </a:prstGeom>
          <a:solidFill>
            <a:schemeClr val="lt1"/>
          </a:solidFill>
          <a:ln>
            <a:noFill/>
          </a:ln>
        </p:spPr>
      </p:sp>
      <p:sp>
        <p:nvSpPr>
          <p:cNvPr id="1258" name="Google Shape;1258;p101"/>
          <p:cNvSpPr txBox="1">
            <a:spLocks noGrp="1"/>
          </p:cNvSpPr>
          <p:nvPr>
            <p:ph type="title"/>
          </p:nvPr>
        </p:nvSpPr>
        <p:spPr>
          <a:xfrm>
            <a:off x="650875" y="381001"/>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59" name="Google Shape;1259;p101"/>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60" name="Google Shape;1260;p101"/>
          <p:cNvSpPr txBox="1">
            <a:spLocks noGrp="1"/>
          </p:cNvSpPr>
          <p:nvPr>
            <p:ph type="body" idx="1"/>
          </p:nvPr>
        </p:nvSpPr>
        <p:spPr>
          <a:xfrm>
            <a:off x="650875" y="1270000"/>
            <a:ext cx="4587875" cy="4445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261" name="Google Shape;1261;p101"/>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262" name="Google Shape;1262;p101"/>
          <p:cNvSpPr txBox="1">
            <a:spLocks noGrp="1"/>
          </p:cNvSpPr>
          <p:nvPr>
            <p:ph type="body" idx="3"/>
          </p:nvPr>
        </p:nvSpPr>
        <p:spPr>
          <a:xfrm>
            <a:off x="6433343" y="6105526"/>
            <a:ext cx="3635375" cy="247649"/>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Montserrat"/>
                <a:ea typeface="Montserrat"/>
                <a:cs typeface="Montserrat"/>
                <a:sym typeface="Montserrat"/>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280279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5_Slide - Title, Text, Image">
  <p:cSld name="5_Slide - Title, Text, Image">
    <p:spTree>
      <p:nvGrpSpPr>
        <p:cNvPr id="1" name="Shape 1263"/>
        <p:cNvGrpSpPr/>
        <p:nvPr/>
      </p:nvGrpSpPr>
      <p:grpSpPr>
        <a:xfrm>
          <a:off x="0" y="0"/>
          <a:ext cx="0" cy="0"/>
          <a:chOff x="0" y="0"/>
          <a:chExt cx="0" cy="0"/>
        </a:xfrm>
      </p:grpSpPr>
      <p:sp>
        <p:nvSpPr>
          <p:cNvPr id="1264" name="Google Shape;1264;p102"/>
          <p:cNvSpPr txBox="1">
            <a:spLocks noGrp="1"/>
          </p:cNvSpPr>
          <p:nvPr>
            <p:ph type="title"/>
          </p:nvPr>
        </p:nvSpPr>
        <p:spPr>
          <a:xfrm>
            <a:off x="650875" y="381001"/>
            <a:ext cx="4587875"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5" name="Google Shape;1265;p102"/>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66" name="Google Shape;1266;p102"/>
          <p:cNvSpPr txBox="1">
            <a:spLocks noGrp="1"/>
          </p:cNvSpPr>
          <p:nvPr>
            <p:ph type="body" idx="1"/>
          </p:nvPr>
        </p:nvSpPr>
        <p:spPr>
          <a:xfrm>
            <a:off x="650875" y="1575000"/>
            <a:ext cx="4587875" cy="4140000"/>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1067"/>
              </a:spcBef>
              <a:spcAft>
                <a:spcPts val="0"/>
              </a:spcAft>
              <a:buClr>
                <a:schemeClr val="dk1"/>
              </a:buClr>
              <a:buSzPts val="1400"/>
              <a:buNone/>
              <a:defRPr sz="1867"/>
            </a:lvl1pPr>
            <a:lvl2pPr marL="1219170" lvl="1" indent="-304792" algn="l">
              <a:lnSpc>
                <a:spcPct val="90000"/>
              </a:lnSpc>
              <a:spcBef>
                <a:spcPts val="533"/>
              </a:spcBef>
              <a:spcAft>
                <a:spcPts val="0"/>
              </a:spcAft>
              <a:buClr>
                <a:schemeClr val="dk1"/>
              </a:buClr>
              <a:buSzPts val="1200"/>
              <a:buNone/>
              <a:defRPr sz="1600"/>
            </a:lvl2pPr>
            <a:lvl3pPr marL="1828754" lvl="2" indent="-304792" algn="l">
              <a:lnSpc>
                <a:spcPct val="90000"/>
              </a:lnSpc>
              <a:spcBef>
                <a:spcPts val="533"/>
              </a:spcBef>
              <a:spcAft>
                <a:spcPts val="0"/>
              </a:spcAft>
              <a:buClr>
                <a:schemeClr val="dk1"/>
              </a:buClr>
              <a:buSzPts val="1100"/>
              <a:buNone/>
              <a:defRPr sz="1467"/>
            </a:lvl3pPr>
            <a:lvl4pPr marL="2438339" lvl="3" indent="-304792" algn="l">
              <a:lnSpc>
                <a:spcPct val="90000"/>
              </a:lnSpc>
              <a:spcBef>
                <a:spcPts val="533"/>
              </a:spcBef>
              <a:spcAft>
                <a:spcPts val="0"/>
              </a:spcAft>
              <a:buClr>
                <a:schemeClr val="dk1"/>
              </a:buClr>
              <a:buSzPts val="900"/>
              <a:buNone/>
              <a:defRPr sz="1200"/>
            </a:lvl4pPr>
            <a:lvl5pPr marL="3047924" lvl="4" indent="-304792" algn="l">
              <a:lnSpc>
                <a:spcPct val="90000"/>
              </a:lnSpc>
              <a:spcBef>
                <a:spcPts val="533"/>
              </a:spcBef>
              <a:spcAft>
                <a:spcPts val="0"/>
              </a:spcAft>
              <a:buClr>
                <a:schemeClr val="dk1"/>
              </a:buClr>
              <a:buSzPts val="900"/>
              <a:buNone/>
              <a:defRPr sz="12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67" name="Google Shape;1267;p102"/>
          <p:cNvSpPr>
            <a:spLocks noGrp="1"/>
          </p:cNvSpPr>
          <p:nvPr>
            <p:ph type="chart" idx="2"/>
          </p:nvPr>
        </p:nvSpPr>
        <p:spPr>
          <a:xfrm>
            <a:off x="6032501" y="933451"/>
            <a:ext cx="5524500" cy="4781551"/>
          </a:xfrm>
          <a:prstGeom prst="rect">
            <a:avLst/>
          </a:prstGeom>
          <a:noFill/>
          <a:ln>
            <a:noFill/>
          </a:ln>
        </p:spPr>
        <p:txBody>
          <a:bodyPr spcFirstLastPara="1" wrap="square" lIns="0" tIns="0" rIns="0" bIns="0" anchor="ctr" anchorCtr="0">
            <a:noAutofit/>
          </a:bodyPr>
          <a:lstStyle>
            <a:lvl1pPr marR="0" lvl="0" algn="ctr"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07203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Slide - Two Column">
  <p:cSld name="4_Slide - Two Column">
    <p:spTree>
      <p:nvGrpSpPr>
        <p:cNvPr id="1" name="Shape 1268"/>
        <p:cNvGrpSpPr/>
        <p:nvPr/>
      </p:nvGrpSpPr>
      <p:grpSpPr>
        <a:xfrm>
          <a:off x="0" y="0"/>
          <a:ext cx="0" cy="0"/>
          <a:chOff x="0" y="0"/>
          <a:chExt cx="0" cy="0"/>
        </a:xfrm>
      </p:grpSpPr>
      <p:sp>
        <p:nvSpPr>
          <p:cNvPr id="1269" name="Google Shape;1269;p103"/>
          <p:cNvSpPr txBox="1">
            <a:spLocks noGrp="1"/>
          </p:cNvSpPr>
          <p:nvPr>
            <p:ph type="title"/>
          </p:nvPr>
        </p:nvSpPr>
        <p:spPr>
          <a:xfrm>
            <a:off x="650875" y="381001"/>
            <a:ext cx="8636000" cy="4751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Montserrat ExtraBo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0" name="Google Shape;1270;p103"/>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1271" name="Google Shape;1271;p103"/>
          <p:cNvSpPr txBox="1">
            <a:spLocks noGrp="1"/>
          </p:cNvSpPr>
          <p:nvPr>
            <p:ph type="body" idx="1"/>
          </p:nvPr>
        </p:nvSpPr>
        <p:spPr>
          <a:xfrm>
            <a:off x="643256" y="1276845"/>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72" name="Google Shape;1272;p103"/>
          <p:cNvSpPr txBox="1">
            <a:spLocks noGrp="1"/>
          </p:cNvSpPr>
          <p:nvPr>
            <p:ph type="body" idx="2"/>
          </p:nvPr>
        </p:nvSpPr>
        <p:spPr>
          <a:xfrm>
            <a:off x="6167756" y="1276845"/>
            <a:ext cx="3547745" cy="45331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54000" tIns="54000" rIns="54000" bIns="54000" anchor="t" anchorCtr="0">
            <a:spAutoFit/>
          </a:bodyPr>
          <a:lstStyle>
            <a:lvl1pPr marL="609585" lvl="0" indent="-304792" algn="l">
              <a:lnSpc>
                <a:spcPct val="90000"/>
              </a:lnSpc>
              <a:spcBef>
                <a:spcPts val="1067"/>
              </a:spcBef>
              <a:spcAft>
                <a:spcPts val="0"/>
              </a:spcAft>
              <a:buClr>
                <a:schemeClr val="accent1"/>
              </a:buClr>
              <a:buSzPts val="1100"/>
              <a:buNone/>
              <a:defRPr sz="1467">
                <a:solidFill>
                  <a:schemeClr val="accent1"/>
                </a:solidFill>
                <a:latin typeface="Montserrat ExtraBold"/>
                <a:ea typeface="Montserrat ExtraBold"/>
                <a:cs typeface="Montserrat ExtraBold"/>
                <a:sym typeface="Montserrat ExtraBold"/>
              </a:defRPr>
            </a:lvl1pPr>
            <a:lvl2pPr marL="1219170" lvl="1" indent="-304792" algn="l">
              <a:lnSpc>
                <a:spcPct val="90000"/>
              </a:lnSpc>
              <a:spcBef>
                <a:spcPts val="533"/>
              </a:spcBef>
              <a:spcAft>
                <a:spcPts val="0"/>
              </a:spcAft>
              <a:buClr>
                <a:schemeClr val="dk1"/>
              </a:buClr>
              <a:buSzPts val="1400"/>
              <a:buNone/>
              <a:defRPr sz="1867"/>
            </a:lvl2pPr>
            <a:lvl3pPr marL="1828754" lvl="2" indent="-304792" algn="l">
              <a:lnSpc>
                <a:spcPct val="90000"/>
              </a:lnSpc>
              <a:spcBef>
                <a:spcPts val="533"/>
              </a:spcBef>
              <a:spcAft>
                <a:spcPts val="0"/>
              </a:spcAft>
              <a:buClr>
                <a:schemeClr val="dk1"/>
              </a:buClr>
              <a:buSzPts val="1400"/>
              <a:buNone/>
              <a:defRPr sz="1867"/>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73" name="Google Shape;1273;p103"/>
          <p:cNvSpPr>
            <a:spLocks noGrp="1"/>
          </p:cNvSpPr>
          <p:nvPr>
            <p:ph type="chart" idx="3"/>
          </p:nvPr>
        </p:nvSpPr>
        <p:spPr>
          <a:xfrm>
            <a:off x="6167754" y="2159000"/>
            <a:ext cx="5389245" cy="3556000"/>
          </a:xfrm>
          <a:prstGeom prst="rect">
            <a:avLst/>
          </a:prstGeom>
          <a:noFill/>
          <a:ln>
            <a:noFill/>
          </a:ln>
        </p:spPr>
        <p:txBody>
          <a:bodyPr spcFirstLastPara="1" wrap="square" lIns="0" tIns="0" rIns="0" bIns="0" anchor="ctr" anchorCtr="0">
            <a:noAutofit/>
          </a:bodyPr>
          <a:lstStyle>
            <a:lvl1pPr marR="0" lvl="0" algn="ctr"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9pPr>
          </a:lstStyle>
          <a:p>
            <a:endParaRPr dirty="0"/>
          </a:p>
        </p:txBody>
      </p:sp>
      <p:sp>
        <p:nvSpPr>
          <p:cNvPr id="1274" name="Google Shape;1274;p103"/>
          <p:cNvSpPr>
            <a:spLocks noGrp="1"/>
          </p:cNvSpPr>
          <p:nvPr>
            <p:ph type="chart" idx="4"/>
          </p:nvPr>
        </p:nvSpPr>
        <p:spPr>
          <a:xfrm>
            <a:off x="650875" y="2159000"/>
            <a:ext cx="5389245" cy="3556000"/>
          </a:xfrm>
          <a:prstGeom prst="rect">
            <a:avLst/>
          </a:prstGeom>
          <a:noFill/>
          <a:ln>
            <a:noFill/>
          </a:ln>
        </p:spPr>
        <p:txBody>
          <a:bodyPr spcFirstLastPara="1" wrap="square" lIns="0" tIns="0" rIns="0" bIns="0" anchor="ctr" anchorCtr="0">
            <a:noAutofit/>
          </a:bodyPr>
          <a:lstStyle>
            <a:lvl1pPr marR="0" lvl="0" algn="ctr"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95301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png"/><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76.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63" Type="http://schemas.openxmlformats.org/officeDocument/2006/relationships/slideLayout" Target="../slideLayouts/slideLayout11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66" Type="http://schemas.openxmlformats.org/officeDocument/2006/relationships/theme" Target="../theme/theme4.xml"/><Relationship Id="rId5" Type="http://schemas.openxmlformats.org/officeDocument/2006/relationships/slideLayout" Target="../slideLayouts/slideLayout55.xml"/><Relationship Id="rId61" Type="http://schemas.openxmlformats.org/officeDocument/2006/relationships/slideLayout" Target="../slideLayouts/slideLayout111.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64" Type="http://schemas.openxmlformats.org/officeDocument/2006/relationships/slideLayout" Target="../slideLayouts/slideLayout114.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slideLayout" Target="../slideLayouts/slideLayout109.xml"/><Relationship Id="rId67" Type="http://schemas.openxmlformats.org/officeDocument/2006/relationships/image" Target="../media/image1.png"/><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slideLayout" Target="../slideLayouts/slideLayout11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slideLayout" Target="../slideLayouts/slideLayout110.xml"/><Relationship Id="rId65" Type="http://schemas.openxmlformats.org/officeDocument/2006/relationships/slideLayout" Target="../slideLayouts/slideLayout115.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9"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6.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4D0F7-35D6-264D-B495-F6D680D69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BD84B-F17A-714B-826E-2A053F617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04E31-DB58-C44D-B674-9CF4D6666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A127A-97CB-A849-B3F3-2AA32393178C}" type="datetimeFigureOut">
              <a:rPr lang="en-US" smtClean="0"/>
              <a:t>4/21/22</a:t>
            </a:fld>
            <a:endParaRPr lang="en-US"/>
          </a:p>
        </p:txBody>
      </p:sp>
      <p:sp>
        <p:nvSpPr>
          <p:cNvPr id="5" name="Footer Placeholder 4">
            <a:extLst>
              <a:ext uri="{FF2B5EF4-FFF2-40B4-BE49-F238E27FC236}">
                <a16:creationId xmlns:a16="http://schemas.microsoft.com/office/drawing/2014/main" id="{3E76BE62-2475-0444-BDF2-AC1BA2140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5116AB-C4D4-1341-B450-CE213CAA7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C188E-F90A-824D-B4A9-1CCDBD494D78}" type="slidenum">
              <a:rPr lang="en-US" smtClean="0"/>
              <a:t>‹#›</a:t>
            </a:fld>
            <a:endParaRPr lang="en-US"/>
          </a:p>
        </p:txBody>
      </p:sp>
    </p:spTree>
    <p:extLst>
      <p:ext uri="{BB962C8B-B14F-4D97-AF65-F5344CB8AC3E}">
        <p14:creationId xmlns:p14="http://schemas.microsoft.com/office/powerpoint/2010/main" val="651366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18800" y="384167"/>
            <a:ext cx="8445200" cy="763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800"/>
              <a:buFont typeface="Montserrat ExtraBold"/>
              <a:buNone/>
              <a:defRPr sz="28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18800" y="1287133"/>
            <a:ext cx="11360800" cy="4555200"/>
          </a:xfrm>
          <a:prstGeom prst="rect">
            <a:avLst/>
          </a:prstGeom>
          <a:noFill/>
          <a:ln>
            <a:noFill/>
          </a:ln>
        </p:spPr>
        <p:txBody>
          <a:bodyPr spcFirstLastPara="1" wrap="square" lIns="0" tIns="0" rIns="0" bIns="0" anchor="t" anchorCtr="0">
            <a:normAutofit/>
          </a:bodyPr>
          <a:lstStyle>
            <a:lvl1pPr marL="457200" marR="0" lvl="0"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1pPr>
            <a:lvl2pPr marL="914400" marR="0" lvl="1"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2pPr>
            <a:lvl3pPr marL="1371600" marR="0" lvl="2"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3pPr>
            <a:lvl4pPr marL="1828800" marR="0" lvl="3"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4pPr>
            <a:lvl5pPr marL="2286000" marR="0" lvl="4"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5pPr>
            <a:lvl6pPr marL="2743200" marR="0" lvl="5"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6pPr>
            <a:lvl7pPr marL="3200400" marR="0" lvl="6"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7pPr>
            <a:lvl8pPr marL="3657600" marR="0" lvl="7"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8pPr>
            <a:lvl9pPr marL="4114800" marR="0" lvl="8" indent="-361950" algn="l" rtl="0">
              <a:lnSpc>
                <a:spcPct val="115000"/>
              </a:lnSpc>
              <a:spcBef>
                <a:spcPts val="0"/>
              </a:spcBef>
              <a:spcAft>
                <a:spcPts val="0"/>
              </a:spcAft>
              <a:buClr>
                <a:srgbClr val="000000"/>
              </a:buClr>
              <a:buSzPts val="2100"/>
              <a:buFont typeface="Montserrat"/>
              <a:buChar char="■"/>
              <a:defRPr sz="2100" b="0" i="0" u="none" strike="noStrike" cap="none">
                <a:solidFill>
                  <a:srgbClr val="000000"/>
                </a:solidFill>
                <a:latin typeface="Montserrat"/>
                <a:ea typeface="Montserrat"/>
                <a:cs typeface="Montserrat"/>
                <a:sym typeface="Montserrat"/>
              </a:defRPr>
            </a:lvl9pPr>
          </a:lstStyle>
          <a:p>
            <a:endParaRPr/>
          </a:p>
        </p:txBody>
      </p:sp>
      <p:pic>
        <p:nvPicPr>
          <p:cNvPr id="53" name="Google Shape;53;p13"/>
          <p:cNvPicPr preferRelativeResize="0"/>
          <p:nvPr/>
        </p:nvPicPr>
        <p:blipFill rotWithShape="1">
          <a:blip r:embed="rId39">
            <a:alphaModFix/>
          </a:blip>
          <a:srcRect/>
          <a:stretch/>
        </p:blipFill>
        <p:spPr>
          <a:xfrm>
            <a:off x="11061701" y="5981701"/>
            <a:ext cx="495300" cy="495300"/>
          </a:xfrm>
          <a:prstGeom prst="rect">
            <a:avLst/>
          </a:prstGeom>
          <a:noFill/>
          <a:ln>
            <a:noFill/>
          </a:ln>
        </p:spPr>
      </p:pic>
      <p:sp>
        <p:nvSpPr>
          <p:cNvPr id="54" name="Google Shape;54;p13"/>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dirty="0">
              <a:latin typeface="Montserrat"/>
              <a:ea typeface="Montserrat"/>
              <a:cs typeface="Montserrat"/>
              <a:sym typeface="Montserrat"/>
            </a:endParaRPr>
          </a:p>
        </p:txBody>
      </p:sp>
    </p:spTree>
    <p:extLst>
      <p:ext uri="{BB962C8B-B14F-4D97-AF65-F5344CB8AC3E}">
        <p14:creationId xmlns:p14="http://schemas.microsoft.com/office/powerpoint/2010/main" val="1317888272"/>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92">
          <p15:clr>
            <a:srgbClr val="EA4335"/>
          </p15:clr>
        </p15:guide>
        <p15:guide id="2" pos="5460">
          <p15:clr>
            <a:srgbClr val="EA4335"/>
          </p15:clr>
        </p15:guide>
        <p15:guide id="3" orient="horz" pos="181">
          <p15:clr>
            <a:srgbClr val="EA4335"/>
          </p15:clr>
        </p15:guide>
        <p15:guide id="4" orient="horz" pos="1716">
          <p15:clr>
            <a:srgbClr val="EA4335"/>
          </p15:clr>
        </p15:guide>
        <p15:guide id="5"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6B4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r>
              <a:rPr lang="en-US" sz="2400" dirty="0">
                <a:solidFill>
                  <a:srgbClr val="F2672A"/>
                </a:solidFill>
                <a:latin typeface="+mj-lt"/>
              </a:rPr>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defRPr>
            </a:lvl1pPr>
          </a:lstStyle>
          <a:p>
            <a:endParaRPr lang="en-US" dirty="0"/>
          </a:p>
        </p:txBody>
      </p:sp>
    </p:spTree>
    <p:extLst>
      <p:ext uri="{BB962C8B-B14F-4D97-AF65-F5344CB8AC3E}">
        <p14:creationId xmlns:p14="http://schemas.microsoft.com/office/powerpoint/2010/main" val="3171278744"/>
      </p:ext>
    </p:extLst>
  </p:cSld>
  <p:clrMap bg1="dk1" tx1="lt1" bg2="dk2" tx2="lt2" accent1="accent1" accent2="accent2" accent3="accent3" accent4="accent4" accent5="accent5" accent6="accent6" hlink="hlink" folHlink="folHlink"/>
  <p:sldLayoutIdLst>
    <p:sldLayoutId id="2147483708" r:id="rId1"/>
    <p:sldLayoutId id="2147483709" r:id="rId2"/>
  </p:sldLayoutIdLst>
  <p:hf hdr="0" dt="0"/>
  <p:txStyles>
    <p:titleStyle>
      <a:lvl1pPr algn="l" defTabSz="1219170" rtl="0" eaLnBrk="1" latinLnBrk="0" hangingPunct="1">
        <a:lnSpc>
          <a:spcPct val="90000"/>
        </a:lnSpc>
        <a:spcBef>
          <a:spcPct val="0"/>
        </a:spcBef>
        <a:buNone/>
        <a:defRPr sz="5867" b="0" i="0" kern="1200">
          <a:solidFill>
            <a:schemeClr val="tx1"/>
          </a:solidFill>
          <a:latin typeface="+mj-lt"/>
          <a:ea typeface="Verdana" panose="020B0604030504040204" pitchFamily="34" charset="0"/>
          <a:cs typeface="Verdana" panose="020B0604030504040204" pitchFamily="34" charset="0"/>
        </a:defRPr>
      </a:lvl1pPr>
    </p:titleStyle>
    <p:bodyStyle>
      <a:lvl1pPr marL="304792" indent="-304792" algn="l" defTabSz="1219170" rtl="0" eaLnBrk="1" latinLnBrk="0" hangingPunct="1">
        <a:lnSpc>
          <a:spcPct val="90000"/>
        </a:lnSpc>
        <a:spcBef>
          <a:spcPts val="1333"/>
        </a:spcBef>
        <a:buClr>
          <a:srgbClr val="6DBE4B"/>
        </a:buClr>
        <a:buFont typeface="Arial" panose="020B0604020202020204" pitchFamily="34" charset="0"/>
        <a:buChar char="•"/>
        <a:defRPr lang="en-US" sz="3733" b="0" i="0" kern="1200" smtClean="0">
          <a:solidFill>
            <a:srgbClr val="6DBE4B"/>
          </a:solidFill>
          <a:latin typeface="Verdana" panose="020B0604030504040204" pitchFamily="34" charset="0"/>
          <a:ea typeface="Verdana" panose="020B0604030504040204" pitchFamily="34" charset="0"/>
          <a:cs typeface="Verdana" panose="020B0604030504040204" pitchFamily="34" charset="0"/>
        </a:defRPr>
      </a:lvl1pPr>
      <a:lvl2pPr marL="914377" indent="-304792" algn="l" defTabSz="1219170" rtl="0" eaLnBrk="1" latinLnBrk="0" hangingPunct="1">
        <a:lnSpc>
          <a:spcPct val="90000"/>
        </a:lnSpc>
        <a:spcBef>
          <a:spcPts val="667"/>
        </a:spcBef>
        <a:buClr>
          <a:srgbClr val="6DBE4B"/>
        </a:buClr>
        <a:buFont typeface="Arial" panose="020B0604020202020204" pitchFamily="34" charset="0"/>
        <a:buChar char="•"/>
        <a:defRPr sz="3200" b="0" i="0" kern="1200">
          <a:solidFill>
            <a:schemeClr val="tx1"/>
          </a:solidFill>
          <a:latin typeface="Helvetica" pitchFamily="2" charset="0"/>
          <a:ea typeface="Verdana" panose="020B0604030504040204" pitchFamily="34" charset="0"/>
          <a:cs typeface="Verdana" panose="020B0604030504040204" pitchFamily="34" charset="0"/>
        </a:defRPr>
      </a:lvl2pPr>
      <a:lvl3pPr marL="1523962" indent="-304792" algn="l" defTabSz="1219170" rtl="0" eaLnBrk="1" latinLnBrk="0" hangingPunct="1">
        <a:lnSpc>
          <a:spcPct val="90000"/>
        </a:lnSpc>
        <a:spcBef>
          <a:spcPts val="667"/>
        </a:spcBef>
        <a:buClr>
          <a:srgbClr val="6DBE4B"/>
        </a:buClr>
        <a:buFont typeface="Arial" panose="020B0604020202020204" pitchFamily="34" charset="0"/>
        <a:buChar char="•"/>
        <a:defRPr sz="2667" b="0" i="0" kern="1200">
          <a:solidFill>
            <a:schemeClr val="tx1"/>
          </a:solidFill>
          <a:latin typeface="Helvetica" pitchFamily="2" charset="0"/>
          <a:ea typeface="Verdana" panose="020B0604030504040204" pitchFamily="34" charset="0"/>
          <a:cs typeface="Verdana" panose="020B0604030504040204" pitchFamily="34" charset="0"/>
        </a:defRPr>
      </a:lvl3pPr>
      <a:lvl4pPr marL="2133547" indent="-304792" algn="l" defTabSz="1219170" rtl="0" eaLnBrk="1" latinLnBrk="0" hangingPunct="1">
        <a:lnSpc>
          <a:spcPct val="90000"/>
        </a:lnSpc>
        <a:spcBef>
          <a:spcPts val="667"/>
        </a:spcBef>
        <a:buClr>
          <a:srgbClr val="6DBE4B"/>
        </a:buClr>
        <a:buFont typeface="Arial" panose="020B0604020202020204" pitchFamily="34" charset="0"/>
        <a:buChar char="•"/>
        <a:defRPr sz="2400" b="0" i="0" kern="1200">
          <a:solidFill>
            <a:schemeClr val="tx1"/>
          </a:solidFill>
          <a:latin typeface="Helvetica" pitchFamily="2" charset="0"/>
          <a:ea typeface="Verdana" panose="020B0604030504040204" pitchFamily="34" charset="0"/>
          <a:cs typeface="Verdana" panose="020B0604030504040204" pitchFamily="34" charset="0"/>
        </a:defRPr>
      </a:lvl4pPr>
      <a:lvl5pPr marL="2743131" indent="-304792" algn="l" defTabSz="1219170" rtl="0" eaLnBrk="1" latinLnBrk="0" hangingPunct="1">
        <a:lnSpc>
          <a:spcPct val="90000"/>
        </a:lnSpc>
        <a:spcBef>
          <a:spcPts val="667"/>
        </a:spcBef>
        <a:buClr>
          <a:srgbClr val="6DBE4B"/>
        </a:buClr>
        <a:buFont typeface="Arial" panose="020B0604020202020204" pitchFamily="34" charset="0"/>
        <a:buChar char="•"/>
        <a:defRPr sz="2400" b="0" i="0" kern="1200">
          <a:solidFill>
            <a:schemeClr val="tx1"/>
          </a:solidFill>
          <a:latin typeface="Helvetica" pitchFamily="2" charset="0"/>
          <a:ea typeface="Verdana" panose="020B0604030504040204" pitchFamily="34" charset="0"/>
          <a:cs typeface="Verdana" panose="020B060403050404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9"/>
        <p:cNvGrpSpPr/>
        <p:nvPr/>
      </p:nvGrpSpPr>
      <p:grpSpPr>
        <a:xfrm>
          <a:off x="0" y="0"/>
          <a:ext cx="0" cy="0"/>
          <a:chOff x="0" y="0"/>
          <a:chExt cx="0" cy="0"/>
        </a:xfrm>
      </p:grpSpPr>
      <p:sp>
        <p:nvSpPr>
          <p:cNvPr id="710" name="Google Shape;710;p54"/>
          <p:cNvSpPr txBox="1">
            <a:spLocks noGrp="1"/>
          </p:cNvSpPr>
          <p:nvPr>
            <p:ph type="title"/>
          </p:nvPr>
        </p:nvSpPr>
        <p:spPr>
          <a:xfrm>
            <a:off x="650875" y="384175"/>
            <a:ext cx="8636000" cy="77946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2400"/>
              <a:buFont typeface="Montserrat ExtraBold"/>
              <a:buNone/>
              <a:defRPr sz="24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11" name="Google Shape;711;p54"/>
          <p:cNvSpPr txBox="1">
            <a:spLocks noGrp="1"/>
          </p:cNvSpPr>
          <p:nvPr>
            <p:ph type="body" idx="1"/>
          </p:nvPr>
        </p:nvSpPr>
        <p:spPr>
          <a:xfrm>
            <a:off x="641349" y="1281906"/>
            <a:ext cx="10582275" cy="4379119"/>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Montserrat"/>
                <a:ea typeface="Montserrat"/>
                <a:cs typeface="Montserrat"/>
                <a:sym typeface="Montserrat"/>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712" name="Google Shape;712;p54"/>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067" b="0" i="0" u="none" strike="noStrike" cap="none">
                <a:solidFill>
                  <a:srgbClr val="888888"/>
                </a:solidFill>
                <a:latin typeface="Montserrat"/>
                <a:ea typeface="Montserrat"/>
                <a:cs typeface="Montserrat"/>
                <a:sym typeface="Montserrat"/>
              </a:defRPr>
            </a:lvl1pPr>
            <a:lvl2pPr marL="0" marR="0" lvl="1" indent="0" algn="l" rtl="0">
              <a:spcBef>
                <a:spcPts val="0"/>
              </a:spcBef>
              <a:buNone/>
              <a:defRPr sz="1067" b="0" i="0" u="none" strike="noStrike" cap="none">
                <a:solidFill>
                  <a:srgbClr val="888888"/>
                </a:solidFill>
                <a:latin typeface="Montserrat"/>
                <a:ea typeface="Montserrat"/>
                <a:cs typeface="Montserrat"/>
                <a:sym typeface="Montserrat"/>
              </a:defRPr>
            </a:lvl2pPr>
            <a:lvl3pPr marL="0" marR="0" lvl="2" indent="0" algn="l" rtl="0">
              <a:spcBef>
                <a:spcPts val="0"/>
              </a:spcBef>
              <a:buNone/>
              <a:defRPr sz="1067" b="0" i="0" u="none" strike="noStrike" cap="none">
                <a:solidFill>
                  <a:srgbClr val="888888"/>
                </a:solidFill>
                <a:latin typeface="Montserrat"/>
                <a:ea typeface="Montserrat"/>
                <a:cs typeface="Montserrat"/>
                <a:sym typeface="Montserrat"/>
              </a:defRPr>
            </a:lvl3pPr>
            <a:lvl4pPr marL="0" marR="0" lvl="3" indent="0" algn="l" rtl="0">
              <a:spcBef>
                <a:spcPts val="0"/>
              </a:spcBef>
              <a:buNone/>
              <a:defRPr sz="1067" b="0" i="0" u="none" strike="noStrike" cap="none">
                <a:solidFill>
                  <a:srgbClr val="888888"/>
                </a:solidFill>
                <a:latin typeface="Montserrat"/>
                <a:ea typeface="Montserrat"/>
                <a:cs typeface="Montserrat"/>
                <a:sym typeface="Montserrat"/>
              </a:defRPr>
            </a:lvl4pPr>
            <a:lvl5pPr marL="0" marR="0" lvl="4" indent="0" algn="l" rtl="0">
              <a:spcBef>
                <a:spcPts val="0"/>
              </a:spcBef>
              <a:buNone/>
              <a:defRPr sz="1067" b="0" i="0" u="none" strike="noStrike" cap="none">
                <a:solidFill>
                  <a:srgbClr val="888888"/>
                </a:solidFill>
                <a:latin typeface="Montserrat"/>
                <a:ea typeface="Montserrat"/>
                <a:cs typeface="Montserrat"/>
                <a:sym typeface="Montserrat"/>
              </a:defRPr>
            </a:lvl5pPr>
            <a:lvl6pPr marL="0" marR="0" lvl="5" indent="0" algn="l" rtl="0">
              <a:spcBef>
                <a:spcPts val="0"/>
              </a:spcBef>
              <a:buNone/>
              <a:defRPr sz="1067" b="0" i="0" u="none" strike="noStrike" cap="none">
                <a:solidFill>
                  <a:srgbClr val="888888"/>
                </a:solidFill>
                <a:latin typeface="Montserrat"/>
                <a:ea typeface="Montserrat"/>
                <a:cs typeface="Montserrat"/>
                <a:sym typeface="Montserrat"/>
              </a:defRPr>
            </a:lvl6pPr>
            <a:lvl7pPr marL="0" marR="0" lvl="6" indent="0" algn="l" rtl="0">
              <a:spcBef>
                <a:spcPts val="0"/>
              </a:spcBef>
              <a:buNone/>
              <a:defRPr sz="1067" b="0" i="0" u="none" strike="noStrike" cap="none">
                <a:solidFill>
                  <a:srgbClr val="888888"/>
                </a:solidFill>
                <a:latin typeface="Montserrat"/>
                <a:ea typeface="Montserrat"/>
                <a:cs typeface="Montserrat"/>
                <a:sym typeface="Montserrat"/>
              </a:defRPr>
            </a:lvl7pPr>
            <a:lvl8pPr marL="0" marR="0" lvl="7" indent="0" algn="l" rtl="0">
              <a:spcBef>
                <a:spcPts val="0"/>
              </a:spcBef>
              <a:buNone/>
              <a:defRPr sz="1067" b="0" i="0" u="none" strike="noStrike" cap="none">
                <a:solidFill>
                  <a:srgbClr val="888888"/>
                </a:solidFill>
                <a:latin typeface="Montserrat"/>
                <a:ea typeface="Montserrat"/>
                <a:cs typeface="Montserrat"/>
                <a:sym typeface="Montserrat"/>
              </a:defRPr>
            </a:lvl8pPr>
            <a:lvl9pPr marL="0" marR="0" lvl="8" indent="0" algn="l" rtl="0">
              <a:spcBef>
                <a:spcPts val="0"/>
              </a:spcBef>
              <a:buNone/>
              <a:defRPr sz="1067" b="0" i="0" u="none" strike="noStrike" cap="none">
                <a:solidFill>
                  <a:srgbClr val="888888"/>
                </a:solidFill>
                <a:latin typeface="Montserrat"/>
                <a:ea typeface="Montserrat"/>
                <a:cs typeface="Montserrat"/>
                <a:sym typeface="Montserrat"/>
              </a:defRPr>
            </a:lvl9pPr>
          </a:lstStyle>
          <a:p>
            <a:fld id="{00000000-1234-1234-1234-123412341234}" type="slidenum">
              <a:rPr lang="en-GB" smtClean="0"/>
              <a:pPr/>
              <a:t>‹#›</a:t>
            </a:fld>
            <a:endParaRPr lang="en-GB" dirty="0"/>
          </a:p>
        </p:txBody>
      </p:sp>
      <p:pic>
        <p:nvPicPr>
          <p:cNvPr id="713" name="Google Shape;713;p54"/>
          <p:cNvPicPr preferRelativeResize="0"/>
          <p:nvPr/>
        </p:nvPicPr>
        <p:blipFill rotWithShape="1">
          <a:blip r:embed="rId67">
            <a:alphaModFix/>
          </a:blip>
          <a:srcRect/>
          <a:stretch/>
        </p:blipFill>
        <p:spPr>
          <a:xfrm>
            <a:off x="11061701" y="5981701"/>
            <a:ext cx="495300" cy="495300"/>
          </a:xfrm>
          <a:prstGeom prst="rect">
            <a:avLst/>
          </a:prstGeom>
          <a:noFill/>
          <a:ln>
            <a:noFill/>
          </a:ln>
        </p:spPr>
      </p:pic>
    </p:spTree>
    <p:extLst>
      <p:ext uri="{BB962C8B-B14F-4D97-AF65-F5344CB8AC3E}">
        <p14:creationId xmlns:p14="http://schemas.microsoft.com/office/powerpoint/2010/main" val="3142592998"/>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D7D7D7"/>
          </p15:clr>
        </p15:guide>
        <p15:guide id="2" pos="5760">
          <p15:clr>
            <a:srgbClr val="D7D7D7"/>
          </p15:clr>
        </p15:guide>
        <p15:guide id="3" pos="300">
          <p15:clr>
            <a:srgbClr val="D7D7D7"/>
          </p15:clr>
        </p15:guide>
        <p15:guide id="4" pos="675">
          <p15:clr>
            <a:srgbClr val="D7D7D7"/>
          </p15:clr>
        </p15:guide>
        <p15:guide id="5" pos="735">
          <p15:clr>
            <a:srgbClr val="D7D7D7"/>
          </p15:clr>
        </p15:guide>
        <p15:guide id="6" pos="1110">
          <p15:clr>
            <a:srgbClr val="D7D7D7"/>
          </p15:clr>
        </p15:guide>
        <p15:guide id="7" pos="1170">
          <p15:clr>
            <a:srgbClr val="D7D7D7"/>
          </p15:clr>
        </p15:guide>
        <p15:guide id="8" pos="1545">
          <p15:clr>
            <a:srgbClr val="D7D7D7"/>
          </p15:clr>
        </p15:guide>
        <p15:guide id="9" pos="1605">
          <p15:clr>
            <a:srgbClr val="D7D7D7"/>
          </p15:clr>
        </p15:guide>
        <p15:guide id="10" pos="1980">
          <p15:clr>
            <a:srgbClr val="D7D7D7"/>
          </p15:clr>
        </p15:guide>
        <p15:guide id="11" pos="2040">
          <p15:clr>
            <a:srgbClr val="D7D7D7"/>
          </p15:clr>
        </p15:guide>
        <p15:guide id="12" pos="2415">
          <p15:clr>
            <a:srgbClr val="D7D7D7"/>
          </p15:clr>
        </p15:guide>
        <p15:guide id="13" pos="2475">
          <p15:clr>
            <a:srgbClr val="D7D7D7"/>
          </p15:clr>
        </p15:guide>
        <p15:guide id="14" pos="2850">
          <p15:clr>
            <a:srgbClr val="D7D7D7"/>
          </p15:clr>
        </p15:guide>
        <p15:guide id="15" pos="2910">
          <p15:clr>
            <a:srgbClr val="D7D7D7"/>
          </p15:clr>
        </p15:guide>
        <p15:guide id="16" pos="3285">
          <p15:clr>
            <a:srgbClr val="D7D7D7"/>
          </p15:clr>
        </p15:guide>
        <p15:guide id="17" pos="3345">
          <p15:clr>
            <a:srgbClr val="D7D7D7"/>
          </p15:clr>
        </p15:guide>
        <p15:guide id="18" pos="3720">
          <p15:clr>
            <a:srgbClr val="D7D7D7"/>
          </p15:clr>
        </p15:guide>
        <p15:guide id="19" pos="3780">
          <p15:clr>
            <a:srgbClr val="D7D7D7"/>
          </p15:clr>
        </p15:guide>
        <p15:guide id="20" pos="4155">
          <p15:clr>
            <a:srgbClr val="D7D7D7"/>
          </p15:clr>
        </p15:guide>
        <p15:guide id="21" pos="4215">
          <p15:clr>
            <a:srgbClr val="D7D7D7"/>
          </p15:clr>
        </p15:guide>
        <p15:guide id="22" pos="4590">
          <p15:clr>
            <a:srgbClr val="D7D7D7"/>
          </p15:clr>
        </p15:guide>
        <p15:guide id="23" pos="4650">
          <p15:clr>
            <a:srgbClr val="D7D7D7"/>
          </p15:clr>
        </p15:guide>
        <p15:guide id="24" pos="5025">
          <p15:clr>
            <a:srgbClr val="D7D7D7"/>
          </p15:clr>
        </p15:guide>
        <p15:guide id="25" pos="5085">
          <p15:clr>
            <a:srgbClr val="D7D7D7"/>
          </p15:clr>
        </p15:guide>
        <p15:guide id="26" pos="5460">
          <p15:clr>
            <a:srgbClr val="D7D7D7"/>
          </p15:clr>
        </p15:guide>
        <p15:guide id="27" orient="horz">
          <p15:clr>
            <a:srgbClr val="D7D7D7"/>
          </p15:clr>
        </p15:guide>
        <p15:guide id="28" orient="horz" pos="3236">
          <p15:clr>
            <a:srgbClr val="D7D7D7"/>
          </p15:clr>
        </p15:guide>
        <p15:guide id="29" orient="horz" pos="180">
          <p15:clr>
            <a:srgbClr val="D7D7D7"/>
          </p15:clr>
        </p15:guide>
        <p15:guide id="30" orient="horz" pos="540">
          <p15:clr>
            <a:srgbClr val="D7D7D7"/>
          </p15:clr>
        </p15:guide>
        <p15:guide id="31" orient="horz" pos="600">
          <p15:clr>
            <a:srgbClr val="D7D7D7"/>
          </p15:clr>
        </p15:guide>
        <p15:guide id="32" orient="horz" pos="960">
          <p15:clr>
            <a:srgbClr val="D7D7D7"/>
          </p15:clr>
        </p15:guide>
        <p15:guide id="33" orient="horz" pos="1020">
          <p15:clr>
            <a:srgbClr val="D7D7D7"/>
          </p15:clr>
        </p15:guide>
        <p15:guide id="34" orient="horz" pos="1380">
          <p15:clr>
            <a:srgbClr val="D7D7D7"/>
          </p15:clr>
        </p15:guide>
        <p15:guide id="35" orient="horz" pos="1440">
          <p15:clr>
            <a:srgbClr val="D7D7D7"/>
          </p15:clr>
        </p15:guide>
        <p15:guide id="36" orient="horz" pos="1800">
          <p15:clr>
            <a:srgbClr val="D7D7D7"/>
          </p15:clr>
        </p15:guide>
        <p15:guide id="37" orient="horz" pos="1860">
          <p15:clr>
            <a:srgbClr val="D7D7D7"/>
          </p15:clr>
        </p15:guide>
        <p15:guide id="38" orient="horz" pos="2220">
          <p15:clr>
            <a:srgbClr val="D7D7D7"/>
          </p15:clr>
        </p15:guide>
        <p15:guide id="39" orient="horz" pos="2280">
          <p15:clr>
            <a:srgbClr val="D7D7D7"/>
          </p15:clr>
        </p15:guide>
        <p15:guide id="40" orient="horz" pos="2640">
          <p15:clr>
            <a:srgbClr val="D7D7D7"/>
          </p15:clr>
        </p15:guide>
        <p15:guide id="41" orient="horz" pos="2700">
          <p15:clr>
            <a:srgbClr val="D7D7D7"/>
          </p15:clr>
        </p15:guide>
        <p15:guide id="42" orient="horz" pos="3060">
          <p15:clr>
            <a:srgbClr val="D7D7D7"/>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150378394"/>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6B4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n-US" sz="2400" dirty="0">
                <a:solidFill>
                  <a:srgbClr val="F2672A"/>
                </a:solidFill>
                <a:latin typeface="+mj-lt"/>
              </a:rPr>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defRPr>
            </a:lvl1pPr>
          </a:lstStyle>
          <a:p>
            <a:endParaRPr lang="en-US" dirty="0"/>
          </a:p>
        </p:txBody>
      </p:sp>
    </p:spTree>
    <p:extLst>
      <p:ext uri="{BB962C8B-B14F-4D97-AF65-F5344CB8AC3E}">
        <p14:creationId xmlns:p14="http://schemas.microsoft.com/office/powerpoint/2010/main" val="2356049689"/>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mj-lt"/>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6DBE4B"/>
        </a:buClr>
        <a:buFont typeface="Arial" panose="020B0604020202020204" pitchFamily="34" charset="0"/>
        <a:buChar char="•"/>
        <a:defRPr lang="en-US" sz="2800" b="0" i="0" kern="1200" smtClean="0">
          <a:solidFill>
            <a:srgbClr val="6DBE4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6DBE4B"/>
        </a:buClr>
        <a:buFont typeface="Arial" panose="020B0604020202020204" pitchFamily="34" charset="0"/>
        <a:buChar char="•"/>
        <a:defRPr sz="2400" b="0" i="0" kern="1200">
          <a:solidFill>
            <a:schemeClr val="tx1"/>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6DBE4B"/>
        </a:buClr>
        <a:buFont typeface="Arial" panose="020B0604020202020204" pitchFamily="34" charset="0"/>
        <a:buChar char="•"/>
        <a:defRPr sz="2000" b="0" i="0" kern="1200">
          <a:solidFill>
            <a:schemeClr val="tx1"/>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6DBE4B"/>
        </a:buClr>
        <a:buFont typeface="Arial" panose="020B0604020202020204" pitchFamily="34" charset="0"/>
        <a:buChar char="•"/>
        <a:defRPr sz="1800" b="0" i="0" kern="1200">
          <a:solidFill>
            <a:schemeClr val="tx1"/>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6DBE4B"/>
        </a:buClr>
        <a:buFont typeface="Arial" panose="020B0604020202020204" pitchFamily="34" charset="0"/>
        <a:buChar char="•"/>
        <a:defRPr sz="1800" b="0" i="0" kern="1200">
          <a:solidFill>
            <a:schemeClr val="tx1"/>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7.xml"/></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12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36.jpeg"/><Relationship Id="rId1" Type="http://schemas.openxmlformats.org/officeDocument/2006/relationships/slideLayout" Target="../slideLayouts/slideLayout12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3" Type="http://schemas.openxmlformats.org/officeDocument/2006/relationships/hyperlink" Target="http://www.financenolainvestors.com/" TargetMode="External"/><Relationship Id="rId2" Type="http://schemas.openxmlformats.org/officeDocument/2006/relationships/image" Target="../media/image57.jpg"/><Relationship Id="rId1" Type="http://schemas.openxmlformats.org/officeDocument/2006/relationships/slideLayout" Target="../slideLayouts/slideLayout128.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greenhoustontx.gov/climateactionplan/CAP-April2020.pdf"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947"/>
          </a:schemeClr>
        </a:solidFill>
        <a:effectLst/>
      </p:bgPr>
    </p:bg>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F2191E8C-5D5A-439A-BAB4-2FC596EF3059}"/>
              </a:ext>
            </a:extLst>
          </p:cNvPr>
          <p:cNvSpPr/>
          <p:nvPr/>
        </p:nvSpPr>
        <p:spPr>
          <a:xfrm rot="19323812">
            <a:off x="8084085" y="5702780"/>
            <a:ext cx="5309420" cy="730045"/>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25569BD5-0A52-4259-B48B-73107EEA2954}"/>
              </a:ext>
            </a:extLst>
          </p:cNvPr>
          <p:cNvSpPr/>
          <p:nvPr/>
        </p:nvSpPr>
        <p:spPr>
          <a:xfrm rot="19323812">
            <a:off x="8323841" y="5961571"/>
            <a:ext cx="5309420" cy="730045"/>
          </a:xfrm>
          <a:prstGeom prst="parallelogram">
            <a:avLst/>
          </a:prstGeom>
          <a:solidFill>
            <a:srgbClr val="07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1A845A1A-BD88-4C30-96E0-1ED46EBE5360}"/>
              </a:ext>
            </a:extLst>
          </p:cNvPr>
          <p:cNvSpPr/>
          <p:nvPr/>
        </p:nvSpPr>
        <p:spPr>
          <a:xfrm rot="19323812">
            <a:off x="8600120" y="6220363"/>
            <a:ext cx="5309420" cy="730045"/>
          </a:xfrm>
          <a:prstGeom prst="parallelogram">
            <a:avLst/>
          </a:prstGeom>
          <a:solidFill>
            <a:srgbClr val="6CBE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5B80F8C6-9449-6A4D-A386-60C500761FA4}"/>
              </a:ext>
            </a:extLst>
          </p:cNvPr>
          <p:cNvSpPr txBox="1">
            <a:spLocks/>
          </p:cNvSpPr>
          <p:nvPr/>
        </p:nvSpPr>
        <p:spPr>
          <a:xfrm>
            <a:off x="71841" y="2507411"/>
            <a:ext cx="12048318" cy="34745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rgbClr val="00B050"/>
                </a:solidFill>
                <a:latin typeface="Constantia" panose="02030602050306030303" pitchFamily="18" charset="0"/>
                <a:cs typeface="Chonburi" panose="020B0502040204020203" pitchFamily="2" charset="-34"/>
              </a:rPr>
              <a:t>Welcome to the 2022 New Orleans Municipal Investors Webinar</a:t>
            </a:r>
          </a:p>
        </p:txBody>
      </p:sp>
      <p:pic>
        <p:nvPicPr>
          <p:cNvPr id="5" name="Picture 4" descr="Logo&#10;&#10;Description automatically generated">
            <a:extLst>
              <a:ext uri="{FF2B5EF4-FFF2-40B4-BE49-F238E27FC236}">
                <a16:creationId xmlns:a16="http://schemas.microsoft.com/office/drawing/2014/main" id="{6AB18659-B415-521A-2A79-24D7FF245E30}"/>
              </a:ext>
            </a:extLst>
          </p:cNvPr>
          <p:cNvPicPr>
            <a:picLocks noChangeAspect="1"/>
          </p:cNvPicPr>
          <p:nvPr/>
        </p:nvPicPr>
        <p:blipFill>
          <a:blip r:embed="rId2"/>
          <a:stretch>
            <a:fillRect/>
          </a:stretch>
        </p:blipFill>
        <p:spPr>
          <a:xfrm>
            <a:off x="249497" y="5866065"/>
            <a:ext cx="2286000" cy="114300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C44D2F69-BAF5-D6FE-C3E5-7F5F5D84EFCA}"/>
              </a:ext>
            </a:extLst>
          </p:cNvPr>
          <p:cNvPicPr>
            <a:picLocks noChangeAspect="1"/>
          </p:cNvPicPr>
          <p:nvPr/>
        </p:nvPicPr>
        <p:blipFill>
          <a:blip r:embed="rId3"/>
          <a:stretch>
            <a:fillRect/>
          </a:stretch>
        </p:blipFill>
        <p:spPr>
          <a:xfrm>
            <a:off x="3075162" y="6198022"/>
            <a:ext cx="2629576" cy="479087"/>
          </a:xfrm>
          <a:prstGeom prst="rect">
            <a:avLst/>
          </a:prstGeom>
        </p:spPr>
      </p:pic>
      <p:pic>
        <p:nvPicPr>
          <p:cNvPr id="19" name="Picture 18" descr="Logo, company name&#10;&#10;Description automatically generated">
            <a:extLst>
              <a:ext uri="{FF2B5EF4-FFF2-40B4-BE49-F238E27FC236}">
                <a16:creationId xmlns:a16="http://schemas.microsoft.com/office/drawing/2014/main" id="{1884B347-2066-9940-1007-AE2A72E7E5D4}"/>
              </a:ext>
            </a:extLst>
          </p:cNvPr>
          <p:cNvPicPr>
            <a:picLocks noChangeAspect="1"/>
          </p:cNvPicPr>
          <p:nvPr/>
        </p:nvPicPr>
        <p:blipFill>
          <a:blip r:embed="rId4"/>
          <a:stretch>
            <a:fillRect/>
          </a:stretch>
        </p:blipFill>
        <p:spPr>
          <a:xfrm>
            <a:off x="6675832" y="5211693"/>
            <a:ext cx="3136216" cy="1568108"/>
          </a:xfrm>
          <a:prstGeom prst="rect">
            <a:avLst/>
          </a:prstGeom>
        </p:spPr>
      </p:pic>
      <p:pic>
        <p:nvPicPr>
          <p:cNvPr id="21" name="Picture 20" descr="Logo, company name&#10;&#10;Description automatically generated">
            <a:extLst>
              <a:ext uri="{FF2B5EF4-FFF2-40B4-BE49-F238E27FC236}">
                <a16:creationId xmlns:a16="http://schemas.microsoft.com/office/drawing/2014/main" id="{095A3A4E-D63C-0CCD-0121-3DAC920772AB}"/>
              </a:ext>
            </a:extLst>
          </p:cNvPr>
          <p:cNvPicPr>
            <a:picLocks noChangeAspect="1"/>
          </p:cNvPicPr>
          <p:nvPr/>
        </p:nvPicPr>
        <p:blipFill>
          <a:blip r:embed="rId5"/>
          <a:stretch>
            <a:fillRect/>
          </a:stretch>
        </p:blipFill>
        <p:spPr>
          <a:xfrm>
            <a:off x="2818372" y="5353870"/>
            <a:ext cx="844152" cy="844152"/>
          </a:xfrm>
          <a:prstGeom prst="rect">
            <a:avLst/>
          </a:prstGeom>
        </p:spPr>
      </p:pic>
      <p:pic>
        <p:nvPicPr>
          <p:cNvPr id="25" name="Picture 24" descr="A picture containing text, sign&#10;&#10;Description automatically generated">
            <a:extLst>
              <a:ext uri="{FF2B5EF4-FFF2-40B4-BE49-F238E27FC236}">
                <a16:creationId xmlns:a16="http://schemas.microsoft.com/office/drawing/2014/main" id="{C637EF5F-2E10-41A5-D438-7DC1BF9266C8}"/>
              </a:ext>
            </a:extLst>
          </p:cNvPr>
          <p:cNvPicPr>
            <a:picLocks noChangeAspect="1"/>
          </p:cNvPicPr>
          <p:nvPr/>
        </p:nvPicPr>
        <p:blipFill>
          <a:blip r:embed="rId6"/>
          <a:stretch>
            <a:fillRect/>
          </a:stretch>
        </p:blipFill>
        <p:spPr>
          <a:xfrm>
            <a:off x="7991442" y="32346"/>
            <a:ext cx="3965030" cy="1640933"/>
          </a:xfrm>
          <a:prstGeom prst="rect">
            <a:avLst/>
          </a:prstGeom>
        </p:spPr>
      </p:pic>
      <p:pic>
        <p:nvPicPr>
          <p:cNvPr id="27" name="Picture 26" descr="Logo&#10;&#10;Description automatically generated with medium confidence">
            <a:extLst>
              <a:ext uri="{FF2B5EF4-FFF2-40B4-BE49-F238E27FC236}">
                <a16:creationId xmlns:a16="http://schemas.microsoft.com/office/drawing/2014/main" id="{35286F0A-35B1-CBA7-7303-5295A8AAA820}"/>
              </a:ext>
            </a:extLst>
          </p:cNvPr>
          <p:cNvPicPr>
            <a:picLocks noChangeAspect="1"/>
          </p:cNvPicPr>
          <p:nvPr/>
        </p:nvPicPr>
        <p:blipFill>
          <a:blip r:embed="rId7"/>
          <a:stretch>
            <a:fillRect/>
          </a:stretch>
        </p:blipFill>
        <p:spPr>
          <a:xfrm>
            <a:off x="5981016" y="5368821"/>
            <a:ext cx="1456212" cy="1456212"/>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4788472A-B413-9599-7D52-BB8ADA47F9C1}"/>
              </a:ext>
            </a:extLst>
          </p:cNvPr>
          <p:cNvPicPr>
            <a:picLocks noChangeAspect="1"/>
          </p:cNvPicPr>
          <p:nvPr/>
        </p:nvPicPr>
        <p:blipFill>
          <a:blip r:embed="rId8"/>
          <a:stretch>
            <a:fillRect/>
          </a:stretch>
        </p:blipFill>
        <p:spPr>
          <a:xfrm>
            <a:off x="3694470" y="5256247"/>
            <a:ext cx="2286546" cy="1092461"/>
          </a:xfrm>
          <a:prstGeom prst="rect">
            <a:avLst/>
          </a:prstGeom>
        </p:spPr>
      </p:pic>
      <p:pic>
        <p:nvPicPr>
          <p:cNvPr id="35" name="Graphic 34">
            <a:extLst>
              <a:ext uri="{FF2B5EF4-FFF2-40B4-BE49-F238E27FC236}">
                <a16:creationId xmlns:a16="http://schemas.microsoft.com/office/drawing/2014/main" id="{3366A707-A6AE-A849-9F37-09A3B24505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2055" y="136434"/>
            <a:ext cx="4699000" cy="1257300"/>
          </a:xfrm>
          <a:prstGeom prst="rect">
            <a:avLst/>
          </a:prstGeom>
        </p:spPr>
      </p:pic>
      <p:pic>
        <p:nvPicPr>
          <p:cNvPr id="39" name="Picture 38" descr="Graphical user interface&#10;&#10;Description automatically generated">
            <a:extLst>
              <a:ext uri="{FF2B5EF4-FFF2-40B4-BE49-F238E27FC236}">
                <a16:creationId xmlns:a16="http://schemas.microsoft.com/office/drawing/2014/main" id="{3D8951C8-0E87-DED4-6528-416BEE75BB73}"/>
              </a:ext>
            </a:extLst>
          </p:cNvPr>
          <p:cNvPicPr>
            <a:picLocks noChangeAspect="1"/>
          </p:cNvPicPr>
          <p:nvPr/>
        </p:nvPicPr>
        <p:blipFill>
          <a:blip r:embed="rId11"/>
          <a:stretch>
            <a:fillRect/>
          </a:stretch>
        </p:blipFill>
        <p:spPr>
          <a:xfrm>
            <a:off x="258760" y="5027290"/>
            <a:ext cx="2121192" cy="748656"/>
          </a:xfrm>
          <a:prstGeom prst="rect">
            <a:avLst/>
          </a:prstGeom>
        </p:spPr>
      </p:pic>
      <p:sp>
        <p:nvSpPr>
          <p:cNvPr id="40" name="Subtitle 2">
            <a:extLst>
              <a:ext uri="{FF2B5EF4-FFF2-40B4-BE49-F238E27FC236}">
                <a16:creationId xmlns:a16="http://schemas.microsoft.com/office/drawing/2014/main" id="{CDB32626-6044-CA3D-85CA-1CCFD7F1511A}"/>
              </a:ext>
            </a:extLst>
          </p:cNvPr>
          <p:cNvSpPr txBox="1">
            <a:spLocks/>
          </p:cNvSpPr>
          <p:nvPr/>
        </p:nvSpPr>
        <p:spPr>
          <a:xfrm>
            <a:off x="799513" y="4527159"/>
            <a:ext cx="2286000" cy="5410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rgbClr val="00B050"/>
                </a:solidFill>
                <a:latin typeface="Constantia" panose="02030602050306030303" pitchFamily="18" charset="0"/>
                <a:cs typeface="Chonburi" panose="020B0502040204020203" pitchFamily="2" charset="-34"/>
              </a:rPr>
              <a:t>Featuring:</a:t>
            </a:r>
          </a:p>
        </p:txBody>
      </p:sp>
      <p:sp>
        <p:nvSpPr>
          <p:cNvPr id="41" name="Frame 40">
            <a:extLst>
              <a:ext uri="{FF2B5EF4-FFF2-40B4-BE49-F238E27FC236}">
                <a16:creationId xmlns:a16="http://schemas.microsoft.com/office/drawing/2014/main" id="{DAEA7CFE-ECDD-165A-B64A-981E00CEDA5C}"/>
              </a:ext>
            </a:extLst>
          </p:cNvPr>
          <p:cNvSpPr/>
          <p:nvPr/>
        </p:nvSpPr>
        <p:spPr>
          <a:xfrm>
            <a:off x="522514" y="2140648"/>
            <a:ext cx="11433958" cy="2220740"/>
          </a:xfrm>
          <a:prstGeom prst="fram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4262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A61"/>
        </a:solidFill>
        <a:effectLst/>
      </p:bgPr>
    </p:bg>
    <p:spTree>
      <p:nvGrpSpPr>
        <p:cNvPr id="1" name="Shape 1931"/>
        <p:cNvGrpSpPr/>
        <p:nvPr/>
      </p:nvGrpSpPr>
      <p:grpSpPr>
        <a:xfrm>
          <a:off x="0" y="0"/>
          <a:ext cx="0" cy="0"/>
          <a:chOff x="0" y="0"/>
          <a:chExt cx="0" cy="0"/>
        </a:xfrm>
      </p:grpSpPr>
      <p:pic>
        <p:nvPicPr>
          <p:cNvPr id="1932" name="Google Shape;1932;p143"/>
          <p:cNvPicPr preferRelativeResize="0"/>
          <p:nvPr/>
        </p:nvPicPr>
        <p:blipFill rotWithShape="1">
          <a:blip r:embed="rId3">
            <a:alphaModFix/>
          </a:blip>
          <a:srcRect l="10610" r="12726"/>
          <a:stretch/>
        </p:blipFill>
        <p:spPr>
          <a:xfrm>
            <a:off x="4332300" y="1"/>
            <a:ext cx="7859699" cy="6858001"/>
          </a:xfrm>
          <a:prstGeom prst="rect">
            <a:avLst/>
          </a:prstGeom>
          <a:noFill/>
          <a:ln>
            <a:noFill/>
          </a:ln>
        </p:spPr>
      </p:pic>
      <p:cxnSp>
        <p:nvCxnSpPr>
          <p:cNvPr id="1933" name="Google Shape;1933;p143"/>
          <p:cNvCxnSpPr/>
          <p:nvPr/>
        </p:nvCxnSpPr>
        <p:spPr>
          <a:xfrm>
            <a:off x="4332292" y="0"/>
            <a:ext cx="0" cy="6858000"/>
          </a:xfrm>
          <a:prstGeom prst="straightConnector1">
            <a:avLst/>
          </a:prstGeom>
          <a:noFill/>
          <a:ln w="25400" cap="flat" cmpd="sng">
            <a:solidFill>
              <a:srgbClr val="000000"/>
            </a:solidFill>
            <a:prstDash val="solid"/>
            <a:miter lim="800000"/>
            <a:headEnd type="none" w="sm" len="sm"/>
            <a:tailEnd type="none" w="sm" len="sm"/>
          </a:ln>
        </p:spPr>
      </p:cxnSp>
      <p:sp>
        <p:nvSpPr>
          <p:cNvPr id="1934" name="Google Shape;1934;p143"/>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pPr defTabSz="1219170"/>
              <a:t>10</a:t>
            </a:fld>
            <a:endParaRPr kern="0" dirty="0">
              <a:latin typeface="Montserrat"/>
              <a:ea typeface="Montserrat"/>
              <a:cs typeface="Montserrat"/>
              <a:sym typeface="Montserrat"/>
            </a:endParaRPr>
          </a:p>
        </p:txBody>
      </p:sp>
      <p:sp>
        <p:nvSpPr>
          <p:cNvPr id="1935" name="Google Shape;1935;p143"/>
          <p:cNvSpPr txBox="1">
            <a:spLocks noGrp="1"/>
          </p:cNvSpPr>
          <p:nvPr>
            <p:ph type="title"/>
          </p:nvPr>
        </p:nvSpPr>
        <p:spPr>
          <a:xfrm>
            <a:off x="618067" y="1444867"/>
            <a:ext cx="4252800" cy="297527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p>
            <a:pPr>
              <a:buSzPts val="990"/>
            </a:pPr>
            <a:r>
              <a:rPr lang="en-GB" sz="4479" dirty="0">
                <a:solidFill>
                  <a:srgbClr val="002A61"/>
                </a:solidFill>
              </a:rPr>
              <a:t>2. Why Map Green Project Pipelines </a:t>
            </a:r>
            <a:endParaRPr sz="8400" dirty="0">
              <a:solidFill>
                <a:srgbClr val="002A6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144"/>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solidFill>
                  <a:srgbClr val="000000"/>
                </a:solidFill>
              </a:rPr>
              <a:pPr defTabSz="1219170"/>
              <a:t>11</a:t>
            </a:fld>
            <a:endParaRPr kern="0" dirty="0">
              <a:solidFill>
                <a:srgbClr val="000000"/>
              </a:solidFill>
              <a:latin typeface="Montserrat"/>
              <a:ea typeface="Montserrat"/>
              <a:cs typeface="Montserrat"/>
              <a:sym typeface="Montserrat"/>
            </a:endParaRPr>
          </a:p>
        </p:txBody>
      </p:sp>
      <p:sp>
        <p:nvSpPr>
          <p:cNvPr id="1944" name="Google Shape;1944;p144"/>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p>
            <a:r>
              <a:rPr lang="en-GB" dirty="0"/>
              <a:t>Why map Green Projects?</a:t>
            </a:r>
            <a:endParaRPr dirty="0"/>
          </a:p>
        </p:txBody>
      </p:sp>
      <p:sp>
        <p:nvSpPr>
          <p:cNvPr id="1945" name="Google Shape;1945;p144"/>
          <p:cNvSpPr txBox="1">
            <a:spLocks noGrp="1"/>
          </p:cNvSpPr>
          <p:nvPr>
            <p:ph type="subTitle" idx="1"/>
          </p:nvPr>
        </p:nvSpPr>
        <p:spPr>
          <a:xfrm>
            <a:off x="618800" y="1340533"/>
            <a:ext cx="10083600" cy="4128400"/>
          </a:xfrm>
          <a:prstGeom prst="rect">
            <a:avLst/>
          </a:prstGeom>
          <a:noFill/>
          <a:ln>
            <a:noFill/>
          </a:ln>
        </p:spPr>
        <p:txBody>
          <a:bodyPr spcFirstLastPara="1" wrap="square" lIns="0" tIns="0" rIns="0" bIns="0" anchor="t" anchorCtr="0">
            <a:normAutofit/>
          </a:bodyPr>
          <a:lstStyle/>
          <a:p>
            <a:pPr marL="0" indent="0">
              <a:lnSpc>
                <a:spcPct val="95000"/>
              </a:lnSpc>
              <a:spcAft>
                <a:spcPts val="1600"/>
              </a:spcAft>
              <a:buSzPts val="1295"/>
            </a:pPr>
            <a:r>
              <a:rPr lang="en-GB" sz="3187" dirty="0">
                <a:solidFill>
                  <a:schemeClr val="dk1"/>
                </a:solidFill>
              </a:rPr>
              <a:t>A common understanding of what qualifies as a Green Project and how it may contribute positively to environmental objectives can help investors, issuers and banks identify green assets across multiple jurisdictions, thereby enhancing market efficiency through redirecting capital flows to more sustainable investment opportunities.</a:t>
            </a:r>
            <a:endParaRPr sz="1460" dirty="0"/>
          </a:p>
        </p:txBody>
      </p:sp>
      <p:pic>
        <p:nvPicPr>
          <p:cNvPr id="5" name="Google Shape;1897;p139">
            <a:extLst>
              <a:ext uri="{FF2B5EF4-FFF2-40B4-BE49-F238E27FC236}">
                <a16:creationId xmlns:a16="http://schemas.microsoft.com/office/drawing/2014/main" id="{5775F09D-2DB0-48CC-8244-0E38EF4147EB}"/>
              </a:ext>
            </a:extLst>
          </p:cNvPr>
          <p:cNvPicPr preferRelativeResize="0"/>
          <p:nvPr/>
        </p:nvPicPr>
        <p:blipFill>
          <a:blip r:embed="rId3">
            <a:alphaModFix/>
          </a:blip>
          <a:stretch>
            <a:fillRect/>
          </a:stretch>
        </p:blipFill>
        <p:spPr>
          <a:xfrm>
            <a:off x="8182400" y="5804116"/>
            <a:ext cx="2520000" cy="781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145"/>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solidFill>
                  <a:srgbClr val="000000"/>
                </a:solidFill>
              </a:rPr>
              <a:pPr defTabSz="1219170"/>
              <a:t>12</a:t>
            </a:fld>
            <a:endParaRPr kern="0" dirty="0">
              <a:solidFill>
                <a:srgbClr val="000000"/>
              </a:solidFill>
              <a:latin typeface="Montserrat"/>
              <a:ea typeface="Montserrat"/>
              <a:cs typeface="Montserrat"/>
              <a:sym typeface="Montserrat"/>
            </a:endParaRPr>
          </a:p>
        </p:txBody>
      </p:sp>
      <p:sp>
        <p:nvSpPr>
          <p:cNvPr id="1951" name="Google Shape;1951;p145"/>
          <p:cNvSpPr txBox="1">
            <a:spLocks noGrp="1"/>
          </p:cNvSpPr>
          <p:nvPr>
            <p:ph type="title"/>
          </p:nvPr>
        </p:nvSpPr>
        <p:spPr>
          <a:xfrm>
            <a:off x="618800" y="384167"/>
            <a:ext cx="7679200" cy="1375200"/>
          </a:xfrm>
          <a:prstGeom prst="rect">
            <a:avLst/>
          </a:prstGeom>
          <a:noFill/>
          <a:ln>
            <a:noFill/>
          </a:ln>
        </p:spPr>
        <p:txBody>
          <a:bodyPr spcFirstLastPara="1" wrap="square" lIns="0" tIns="0" rIns="0" bIns="0" anchor="t" anchorCtr="0">
            <a:normAutofit/>
          </a:bodyPr>
          <a:lstStyle/>
          <a:p>
            <a:r>
              <a:rPr lang="en-GB" dirty="0"/>
              <a:t>Creating Green Project Pipeline</a:t>
            </a:r>
            <a:endParaRPr dirty="0"/>
          </a:p>
        </p:txBody>
      </p:sp>
      <p:sp>
        <p:nvSpPr>
          <p:cNvPr id="1952" name="Google Shape;1952;p145"/>
          <p:cNvSpPr txBox="1">
            <a:spLocks noGrp="1"/>
          </p:cNvSpPr>
          <p:nvPr>
            <p:ph type="subTitle" idx="1"/>
          </p:nvPr>
        </p:nvSpPr>
        <p:spPr>
          <a:xfrm>
            <a:off x="618800" y="1260000"/>
            <a:ext cx="10083600" cy="4698400"/>
          </a:xfrm>
          <a:prstGeom prst="rect">
            <a:avLst/>
          </a:prstGeom>
          <a:noFill/>
          <a:ln>
            <a:noFill/>
          </a:ln>
        </p:spPr>
        <p:txBody>
          <a:bodyPr spcFirstLastPara="1" wrap="square" lIns="0" tIns="0" rIns="0" bIns="0" anchor="t" anchorCtr="0">
            <a:normAutofit/>
          </a:bodyPr>
          <a:lstStyle/>
          <a:p>
            <a:pPr marL="0" indent="0"/>
            <a:r>
              <a:rPr lang="en-GB" sz="2800" dirty="0">
                <a:solidFill>
                  <a:schemeClr val="dk1"/>
                </a:solidFill>
              </a:rPr>
              <a:t>The existing New Orleans project pipeline for bankable and investable green projects is acknowledged to be insufficient to meet the demand by investors. </a:t>
            </a:r>
            <a:endParaRPr sz="2800" dirty="0">
              <a:solidFill>
                <a:schemeClr val="dk1"/>
              </a:solidFill>
            </a:endParaRPr>
          </a:p>
          <a:p>
            <a:pPr marL="0" indent="0">
              <a:spcBef>
                <a:spcPts val="1600"/>
              </a:spcBef>
              <a:spcAft>
                <a:spcPts val="1600"/>
              </a:spcAft>
            </a:pPr>
            <a:r>
              <a:rPr lang="en-GB" sz="2800" dirty="0">
                <a:solidFill>
                  <a:schemeClr val="dk1"/>
                </a:solidFill>
              </a:rPr>
              <a:t>The following stepwise approach will assist RNOFP Working Group members in the development of green projects that are profitable, bankable and deliver the outcomes in envisioned impact areas.</a:t>
            </a:r>
            <a:endParaRPr sz="2000" dirty="0"/>
          </a:p>
        </p:txBody>
      </p:sp>
      <p:pic>
        <p:nvPicPr>
          <p:cNvPr id="5" name="Google Shape;1897;p139">
            <a:extLst>
              <a:ext uri="{FF2B5EF4-FFF2-40B4-BE49-F238E27FC236}">
                <a16:creationId xmlns:a16="http://schemas.microsoft.com/office/drawing/2014/main" id="{27DD1058-544D-465D-B49B-530E00D3AA3A}"/>
              </a:ext>
            </a:extLst>
          </p:cNvPr>
          <p:cNvPicPr preferRelativeResize="0"/>
          <p:nvPr/>
        </p:nvPicPr>
        <p:blipFill>
          <a:blip r:embed="rId3">
            <a:alphaModFix/>
          </a:blip>
          <a:stretch>
            <a:fillRect/>
          </a:stretch>
        </p:blipFill>
        <p:spPr>
          <a:xfrm>
            <a:off x="8182400" y="5804116"/>
            <a:ext cx="2520000" cy="781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146"/>
          <p:cNvSpPr/>
          <p:nvPr/>
        </p:nvSpPr>
        <p:spPr>
          <a:xfrm>
            <a:off x="7090700" y="0"/>
            <a:ext cx="5101200" cy="6858000"/>
          </a:xfrm>
          <a:prstGeom prst="rect">
            <a:avLst/>
          </a:prstGeom>
          <a:solidFill>
            <a:srgbClr val="002A61"/>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Montserrat"/>
              <a:ea typeface="Montserrat"/>
              <a:cs typeface="Montserrat"/>
              <a:sym typeface="Montserrat"/>
            </a:endParaRPr>
          </a:p>
        </p:txBody>
      </p:sp>
      <p:sp>
        <p:nvSpPr>
          <p:cNvPr id="1958" name="Google Shape;1958;p146"/>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solidFill>
                  <a:srgbClr val="000000"/>
                </a:solidFill>
              </a:rPr>
              <a:pPr defTabSz="1219170"/>
              <a:t>13</a:t>
            </a:fld>
            <a:endParaRPr kern="0" dirty="0">
              <a:solidFill>
                <a:srgbClr val="000000"/>
              </a:solidFill>
              <a:latin typeface="Montserrat"/>
              <a:ea typeface="Montserrat"/>
              <a:cs typeface="Montserrat"/>
              <a:sym typeface="Montserrat"/>
            </a:endParaRPr>
          </a:p>
        </p:txBody>
      </p:sp>
      <p:sp>
        <p:nvSpPr>
          <p:cNvPr id="1959" name="Google Shape;1959;p146"/>
          <p:cNvSpPr txBox="1">
            <a:spLocks noGrp="1"/>
          </p:cNvSpPr>
          <p:nvPr>
            <p:ph type="title"/>
          </p:nvPr>
        </p:nvSpPr>
        <p:spPr>
          <a:xfrm>
            <a:off x="618800" y="126000"/>
            <a:ext cx="6473200" cy="1206000"/>
          </a:xfrm>
          <a:prstGeom prst="rect">
            <a:avLst/>
          </a:prstGeom>
          <a:noFill/>
          <a:ln>
            <a:noFill/>
          </a:ln>
        </p:spPr>
        <p:txBody>
          <a:bodyPr spcFirstLastPara="1" wrap="square" lIns="0" tIns="0" rIns="0" bIns="0" anchor="t" anchorCtr="0">
            <a:normAutofit/>
          </a:bodyPr>
          <a:lstStyle/>
          <a:p>
            <a:r>
              <a:rPr lang="en-GB" dirty="0"/>
              <a:t>Creating Green Project Pipeline stepwise approach</a:t>
            </a:r>
            <a:endParaRPr dirty="0"/>
          </a:p>
        </p:txBody>
      </p:sp>
      <p:sp>
        <p:nvSpPr>
          <p:cNvPr id="1960" name="Google Shape;1960;p146"/>
          <p:cNvSpPr txBox="1">
            <a:spLocks noGrp="1"/>
          </p:cNvSpPr>
          <p:nvPr>
            <p:ph type="subTitle" idx="1"/>
          </p:nvPr>
        </p:nvSpPr>
        <p:spPr>
          <a:xfrm>
            <a:off x="618800" y="1829833"/>
            <a:ext cx="4903200" cy="4128400"/>
          </a:xfrm>
          <a:prstGeom prst="rect">
            <a:avLst/>
          </a:prstGeom>
          <a:noFill/>
          <a:ln>
            <a:noFill/>
          </a:ln>
        </p:spPr>
        <p:txBody>
          <a:bodyPr spcFirstLastPara="1" wrap="square" lIns="0" tIns="0" rIns="0" bIns="0" anchor="t" anchorCtr="0">
            <a:normAutofit/>
          </a:bodyPr>
          <a:lstStyle/>
          <a:p>
            <a:pPr marL="0" indent="0">
              <a:spcAft>
                <a:spcPts val="1600"/>
              </a:spcAft>
            </a:pPr>
            <a:r>
              <a:rPr lang="en-GB" dirty="0"/>
              <a:t>Click to edit master text styles</a:t>
            </a:r>
            <a:endParaRPr dirty="0"/>
          </a:p>
        </p:txBody>
      </p:sp>
      <p:pic>
        <p:nvPicPr>
          <p:cNvPr id="1026" name="Picture 2">
            <a:extLst>
              <a:ext uri="{FF2B5EF4-FFF2-40B4-BE49-F238E27FC236}">
                <a16:creationId xmlns:a16="http://schemas.microsoft.com/office/drawing/2014/main" id="{3BB4A4D2-2E44-4E07-8477-B1D4A4D2B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57301"/>
            <a:ext cx="7090700" cy="540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A61"/>
        </a:solidFill>
        <a:effectLst/>
      </p:bgPr>
    </p:bg>
    <p:spTree>
      <p:nvGrpSpPr>
        <p:cNvPr id="1" name="Shape 1985"/>
        <p:cNvGrpSpPr/>
        <p:nvPr/>
      </p:nvGrpSpPr>
      <p:grpSpPr>
        <a:xfrm>
          <a:off x="0" y="0"/>
          <a:ext cx="0" cy="0"/>
          <a:chOff x="0" y="0"/>
          <a:chExt cx="0" cy="0"/>
        </a:xfrm>
      </p:grpSpPr>
      <p:pic>
        <p:nvPicPr>
          <p:cNvPr id="1986" name="Google Shape;1986;p149"/>
          <p:cNvPicPr preferRelativeResize="0"/>
          <p:nvPr/>
        </p:nvPicPr>
        <p:blipFill rotWithShape="1">
          <a:blip r:embed="rId3">
            <a:alphaModFix/>
          </a:blip>
          <a:srcRect l="23896" r="11641"/>
          <a:stretch/>
        </p:blipFill>
        <p:spPr>
          <a:xfrm>
            <a:off x="4332300" y="0"/>
            <a:ext cx="7859699" cy="6857968"/>
          </a:xfrm>
          <a:prstGeom prst="rect">
            <a:avLst/>
          </a:prstGeom>
          <a:noFill/>
          <a:ln>
            <a:noFill/>
          </a:ln>
        </p:spPr>
      </p:pic>
      <p:cxnSp>
        <p:nvCxnSpPr>
          <p:cNvPr id="1987" name="Google Shape;1987;p149"/>
          <p:cNvCxnSpPr/>
          <p:nvPr/>
        </p:nvCxnSpPr>
        <p:spPr>
          <a:xfrm>
            <a:off x="4332292" y="0"/>
            <a:ext cx="0" cy="6858000"/>
          </a:xfrm>
          <a:prstGeom prst="straightConnector1">
            <a:avLst/>
          </a:prstGeom>
          <a:noFill/>
          <a:ln w="25400" cap="flat" cmpd="sng">
            <a:solidFill>
              <a:srgbClr val="000000"/>
            </a:solidFill>
            <a:prstDash val="solid"/>
            <a:miter lim="800000"/>
            <a:headEnd type="none" w="sm" len="sm"/>
            <a:tailEnd type="none" w="sm" len="sm"/>
          </a:ln>
        </p:spPr>
      </p:cxnSp>
      <p:sp>
        <p:nvSpPr>
          <p:cNvPr id="1988" name="Google Shape;1988;p149"/>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pPr defTabSz="1219170"/>
              <a:t>14</a:t>
            </a:fld>
            <a:endParaRPr kern="0" dirty="0">
              <a:latin typeface="Montserrat"/>
              <a:ea typeface="Montserrat"/>
              <a:cs typeface="Montserrat"/>
              <a:sym typeface="Montserrat"/>
            </a:endParaRPr>
          </a:p>
        </p:txBody>
      </p:sp>
      <p:sp>
        <p:nvSpPr>
          <p:cNvPr id="1989" name="Google Shape;1989;p149"/>
          <p:cNvSpPr txBox="1">
            <a:spLocks noGrp="1"/>
          </p:cNvSpPr>
          <p:nvPr>
            <p:ph type="title"/>
          </p:nvPr>
        </p:nvSpPr>
        <p:spPr>
          <a:xfrm>
            <a:off x="618800" y="1448367"/>
            <a:ext cx="4252800" cy="22859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p>
            <a:pPr>
              <a:buSzPts val="990"/>
            </a:pPr>
            <a:r>
              <a:rPr lang="en-GB" sz="4479" dirty="0">
                <a:solidFill>
                  <a:srgbClr val="002A61"/>
                </a:solidFill>
              </a:rPr>
              <a:t>3. RNOFP Project Pipeline</a:t>
            </a:r>
            <a:endParaRPr sz="8400" dirty="0">
              <a:solidFill>
                <a:srgbClr val="002A61"/>
              </a:solidFill>
            </a:endParaRPr>
          </a:p>
        </p:txBody>
      </p:sp>
      <p:sp>
        <p:nvSpPr>
          <p:cNvPr id="1992" name="Google Shape;1992;p149"/>
          <p:cNvSpPr txBox="1">
            <a:spLocks noGrp="1"/>
          </p:cNvSpPr>
          <p:nvPr>
            <p:ph type="subTitle" idx="1"/>
          </p:nvPr>
        </p:nvSpPr>
        <p:spPr>
          <a:xfrm>
            <a:off x="618067" y="4370733"/>
            <a:ext cx="3369600" cy="310400"/>
          </a:xfrm>
          <a:prstGeom prst="rect">
            <a:avLst/>
          </a:prstGeom>
          <a:noFill/>
          <a:ln>
            <a:noFill/>
          </a:ln>
        </p:spPr>
        <p:txBody>
          <a:bodyPr spcFirstLastPara="1" wrap="square" lIns="0" tIns="0" rIns="0" bIns="0" anchor="t" anchorCtr="0">
            <a:noAutofit/>
          </a:bodyPr>
          <a:lstStyle/>
          <a:p>
            <a:pPr marL="0" indent="0">
              <a:lnSpc>
                <a:spcPct val="115384"/>
              </a:lnSpc>
              <a:spcBef>
                <a:spcPts val="1867"/>
              </a:spcBef>
              <a:buSzPts val="1100"/>
            </a:pPr>
            <a:endParaRPr b="1" dirty="0"/>
          </a:p>
          <a:p>
            <a:pPr marL="0" indent="0">
              <a:lnSpc>
                <a:spcPct val="90000"/>
              </a:lnSpc>
              <a:spcBef>
                <a:spcPts val="1600"/>
              </a:spcBef>
            </a:pPr>
            <a:endParaRPr sz="2200" dirty="0">
              <a:solidFill>
                <a:srgbClr val="202124"/>
              </a:solidFill>
              <a:highlight>
                <a:srgbClr val="FFFFFF"/>
              </a:highlight>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88DA23-47AC-433E-957C-F14E249FDE01}"/>
              </a:ext>
            </a:extLst>
          </p:cNvPr>
          <p:cNvSpPr>
            <a:spLocks noGrp="1"/>
          </p:cNvSpPr>
          <p:nvPr>
            <p:ph type="sldNum" idx="12"/>
          </p:nvPr>
        </p:nvSpPr>
        <p:spPr/>
        <p:txBody>
          <a:bodyPr/>
          <a:lstStyle/>
          <a:p>
            <a:pPr defTabSz="1219170"/>
            <a:fld id="{00000000-1234-1234-1234-123412341234}" type="slidenum">
              <a:rPr lang="en-GB" kern="0">
                <a:solidFill>
                  <a:srgbClr val="000000"/>
                </a:solidFill>
              </a:rPr>
              <a:pPr defTabSz="1219170"/>
              <a:t>15</a:t>
            </a:fld>
            <a:endParaRPr lang="en-GB" kern="0" dirty="0">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D20FB107-F260-4CC0-9001-9AEB49891AE8}"/>
              </a:ext>
            </a:extLst>
          </p:cNvPr>
          <p:cNvSpPr>
            <a:spLocks noGrp="1"/>
          </p:cNvSpPr>
          <p:nvPr>
            <p:ph type="title"/>
          </p:nvPr>
        </p:nvSpPr>
        <p:spPr/>
        <p:txBody>
          <a:bodyPr/>
          <a:lstStyle/>
          <a:p>
            <a:r>
              <a:rPr lang="en-GB" dirty="0"/>
              <a:t>Pipeline of RNOFP Projects</a:t>
            </a:r>
            <a:endParaRPr lang="en-US" dirty="0"/>
          </a:p>
        </p:txBody>
      </p:sp>
      <p:sp>
        <p:nvSpPr>
          <p:cNvPr id="4" name="Subtitle 3">
            <a:extLst>
              <a:ext uri="{FF2B5EF4-FFF2-40B4-BE49-F238E27FC236}">
                <a16:creationId xmlns:a16="http://schemas.microsoft.com/office/drawing/2014/main" id="{D50D1918-9832-4400-BC5E-1097CC48AB4B}"/>
              </a:ext>
            </a:extLst>
          </p:cNvPr>
          <p:cNvSpPr>
            <a:spLocks noGrp="1"/>
          </p:cNvSpPr>
          <p:nvPr>
            <p:ph type="subTitle" idx="1"/>
          </p:nvPr>
        </p:nvSpPr>
        <p:spPr/>
        <p:txBody>
          <a:bodyPr/>
          <a:lstStyle/>
          <a:p>
            <a:pPr marL="0" indent="0"/>
            <a:r>
              <a:rPr lang="en-GB" dirty="0">
                <a:latin typeface="Montserrat"/>
                <a:ea typeface="Montserrat"/>
                <a:cs typeface="Montserrat"/>
                <a:sym typeface="Montserrat"/>
              </a:rPr>
              <a:t>In order to </a:t>
            </a:r>
            <a:r>
              <a:rPr lang="en-GB" b="1" dirty="0">
                <a:solidFill>
                  <a:srgbClr val="002A61"/>
                </a:solidFill>
                <a:latin typeface="Montserrat"/>
                <a:ea typeface="Montserrat"/>
                <a:cs typeface="Montserrat"/>
                <a:sym typeface="Montserrat"/>
              </a:rPr>
              <a:t>map a pipeline of green projects</a:t>
            </a:r>
            <a:r>
              <a:rPr lang="en-GB" dirty="0">
                <a:latin typeface="Montserrat"/>
                <a:ea typeface="Montserrat"/>
                <a:cs typeface="Montserrat"/>
                <a:sym typeface="Montserrat"/>
              </a:rPr>
              <a:t>, C40 and FNO developed a process to collect information on existing green projects, with the goal of identifying scope and climate benefits, project stage, barriers, and expected next steps. </a:t>
            </a:r>
          </a:p>
          <a:p>
            <a:pPr marL="0" indent="0"/>
            <a:endParaRPr lang="en-GB" dirty="0">
              <a:latin typeface="Montserrat"/>
              <a:ea typeface="Montserrat"/>
              <a:cs typeface="Montserrat"/>
              <a:sym typeface="Montserrat"/>
            </a:endParaRPr>
          </a:p>
          <a:p>
            <a:pPr>
              <a:buAutoNum type="arabicPeriod"/>
            </a:pPr>
            <a:r>
              <a:rPr lang="en-US" dirty="0"/>
              <a:t>Recovery 1 solar park </a:t>
            </a:r>
          </a:p>
          <a:p>
            <a:pPr>
              <a:buAutoNum type="arabicPeriod"/>
            </a:pPr>
            <a:r>
              <a:rPr lang="en-US" dirty="0"/>
              <a:t>New Orleans Virtual Plant</a:t>
            </a:r>
          </a:p>
          <a:p>
            <a:pPr>
              <a:buAutoNum type="arabicPeriod"/>
            </a:pPr>
            <a:r>
              <a:rPr lang="en-US" dirty="0"/>
              <a:t>Microgrids</a:t>
            </a:r>
          </a:p>
          <a:p>
            <a:pPr>
              <a:buAutoNum type="arabicPeriod"/>
            </a:pPr>
            <a:r>
              <a:rPr lang="en-US" dirty="0"/>
              <a:t>Downtown Regional Transit Center</a:t>
            </a:r>
          </a:p>
          <a:p>
            <a:pPr>
              <a:buAutoNum type="arabicPeriod"/>
            </a:pPr>
            <a:r>
              <a:rPr lang="en-US" dirty="0"/>
              <a:t>NOLA Public Schools Solar Farm</a:t>
            </a:r>
          </a:p>
          <a:p>
            <a:pPr>
              <a:buAutoNum type="arabicPeriod"/>
            </a:pPr>
            <a:r>
              <a:rPr lang="en-US" dirty="0"/>
              <a:t>Agriculture Street Solar Farm</a:t>
            </a:r>
          </a:p>
          <a:p>
            <a:pPr>
              <a:buAutoNum type="arabicPeriod"/>
            </a:pPr>
            <a:r>
              <a:rPr lang="en-US" dirty="0"/>
              <a:t>Solar Rooftops- community solar</a:t>
            </a:r>
          </a:p>
          <a:p>
            <a:pPr>
              <a:buAutoNum type="arabicPeriod"/>
            </a:pPr>
            <a:endParaRPr lang="en-US" dirty="0"/>
          </a:p>
          <a:p>
            <a:pPr>
              <a:buAutoNum type="arabicPeriod"/>
            </a:pPr>
            <a:endParaRPr lang="en-US" dirty="0"/>
          </a:p>
        </p:txBody>
      </p:sp>
      <p:pic>
        <p:nvPicPr>
          <p:cNvPr id="5" name="Google Shape;1897;p139">
            <a:extLst>
              <a:ext uri="{FF2B5EF4-FFF2-40B4-BE49-F238E27FC236}">
                <a16:creationId xmlns:a16="http://schemas.microsoft.com/office/drawing/2014/main" id="{F1C6AFCE-00B2-4208-AB18-D66D0EAE8B67}"/>
              </a:ext>
            </a:extLst>
          </p:cNvPr>
          <p:cNvPicPr preferRelativeResize="0"/>
          <p:nvPr/>
        </p:nvPicPr>
        <p:blipFill>
          <a:blip r:embed="rId2">
            <a:alphaModFix/>
          </a:blip>
          <a:stretch>
            <a:fillRect/>
          </a:stretch>
        </p:blipFill>
        <p:spPr>
          <a:xfrm>
            <a:off x="8372428" y="5804116"/>
            <a:ext cx="2520000" cy="781451"/>
          </a:xfrm>
          <a:prstGeom prst="rect">
            <a:avLst/>
          </a:prstGeom>
          <a:noFill/>
          <a:ln>
            <a:noFill/>
          </a:ln>
        </p:spPr>
      </p:pic>
    </p:spTree>
    <p:extLst>
      <p:ext uri="{BB962C8B-B14F-4D97-AF65-F5344CB8AC3E}">
        <p14:creationId xmlns:p14="http://schemas.microsoft.com/office/powerpoint/2010/main" val="942718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6953F-9C99-436B-B0F3-C21A4D2E86AB}"/>
              </a:ext>
            </a:extLst>
          </p:cNvPr>
          <p:cNvSpPr>
            <a:spLocks noGrp="1"/>
          </p:cNvSpPr>
          <p:nvPr>
            <p:ph type="sldNum" idx="12"/>
          </p:nvPr>
        </p:nvSpPr>
        <p:spPr/>
        <p:txBody>
          <a:bodyPr/>
          <a:lstStyle/>
          <a:p>
            <a:pPr defTabSz="1219170"/>
            <a:fld id="{00000000-1234-1234-1234-123412341234}" type="slidenum">
              <a:rPr lang="en-GB" kern="0">
                <a:solidFill>
                  <a:srgbClr val="000000"/>
                </a:solidFill>
              </a:rPr>
              <a:pPr defTabSz="1219170"/>
              <a:t>16</a:t>
            </a:fld>
            <a:endParaRPr lang="en-GB" kern="0" dirty="0">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5305D782-EA4E-4300-95A9-115C368DBF1D}"/>
              </a:ext>
            </a:extLst>
          </p:cNvPr>
          <p:cNvSpPr>
            <a:spLocks noGrp="1"/>
          </p:cNvSpPr>
          <p:nvPr>
            <p:ph type="title"/>
          </p:nvPr>
        </p:nvSpPr>
        <p:spPr/>
        <p:txBody>
          <a:bodyPr/>
          <a:lstStyle/>
          <a:p>
            <a:r>
              <a:rPr lang="en-GB" dirty="0"/>
              <a:t>Pipeline of RNOFP Projects cont.</a:t>
            </a:r>
            <a:endParaRPr lang="en-US" dirty="0"/>
          </a:p>
        </p:txBody>
      </p:sp>
      <p:sp>
        <p:nvSpPr>
          <p:cNvPr id="4" name="Subtitle 3">
            <a:extLst>
              <a:ext uri="{FF2B5EF4-FFF2-40B4-BE49-F238E27FC236}">
                <a16:creationId xmlns:a16="http://schemas.microsoft.com/office/drawing/2014/main" id="{79A7A838-499C-4273-8667-98157061625E}"/>
              </a:ext>
            </a:extLst>
          </p:cNvPr>
          <p:cNvSpPr>
            <a:spLocks noGrp="1"/>
          </p:cNvSpPr>
          <p:nvPr>
            <p:ph type="subTitle" idx="1"/>
          </p:nvPr>
        </p:nvSpPr>
        <p:spPr/>
        <p:txBody>
          <a:bodyPr>
            <a:normAutofit fontScale="85000" lnSpcReduction="20000"/>
          </a:bodyPr>
          <a:lstStyle/>
          <a:p>
            <a:pPr marL="0" indent="0"/>
            <a:r>
              <a:rPr lang="en-US" b="1" dirty="0">
                <a:solidFill>
                  <a:schemeClr val="tx1"/>
                </a:solidFill>
                <a:latin typeface="Montserrat" panose="00000500000000000000" pitchFamily="2" charset="0"/>
                <a:cs typeface="Helvetica" panose="020B0604020202020204" pitchFamily="34" charset="0"/>
              </a:rPr>
              <a:t>RTA Downtown Transit Center</a:t>
            </a:r>
          </a:p>
          <a:p>
            <a:pPr marL="0" indent="0"/>
            <a:r>
              <a:rPr lang="en-US" b="1" dirty="0">
                <a:solidFill>
                  <a:schemeClr val="tx1"/>
                </a:solidFill>
                <a:latin typeface="Montserrat" panose="00000500000000000000" pitchFamily="2" charset="0"/>
                <a:cs typeface="Helvetica" panose="020B0604020202020204" pitchFamily="34" charset="0"/>
              </a:rPr>
              <a:t>Basin Street and Canal </a:t>
            </a:r>
          </a:p>
          <a:p>
            <a:pPr marL="0" indent="0"/>
            <a:r>
              <a:rPr lang="en-US" b="1" dirty="0">
                <a:solidFill>
                  <a:schemeClr val="tx1"/>
                </a:solidFill>
                <a:latin typeface="Montserrat" panose="00000500000000000000" pitchFamily="2" charset="0"/>
                <a:cs typeface="Helvetica" panose="020B0604020202020204" pitchFamily="34" charset="0"/>
              </a:rPr>
              <a:t>$24 million project</a:t>
            </a:r>
          </a:p>
          <a:p>
            <a:pPr marL="0" indent="0"/>
            <a:endParaRPr lang="en-US" b="1" i="0" u="none" strike="noStrike" dirty="0">
              <a:solidFill>
                <a:schemeClr val="tx1"/>
              </a:solidFill>
              <a:effectLst/>
              <a:latin typeface="Montserrat" panose="00000500000000000000" pitchFamily="2" charset="0"/>
            </a:endParaRPr>
          </a:p>
          <a:p>
            <a:endParaRPr lang="en-US" b="1" i="0" u="none" strike="noStrike" dirty="0">
              <a:solidFill>
                <a:schemeClr val="tx1"/>
              </a:solidFill>
              <a:effectLst/>
              <a:latin typeface="Montserrat" panose="00000500000000000000" pitchFamily="2" charset="0"/>
            </a:endParaRPr>
          </a:p>
          <a:p>
            <a:pPr marL="0" indent="0"/>
            <a:r>
              <a:rPr lang="en-US" b="1" i="0" u="none" strike="noStrike" dirty="0">
                <a:solidFill>
                  <a:schemeClr val="tx1"/>
                </a:solidFill>
                <a:effectLst/>
                <a:latin typeface="Montserrat" panose="00000500000000000000" pitchFamily="2" charset="0"/>
              </a:rPr>
              <a:t>Potential Funding Sources</a:t>
            </a:r>
          </a:p>
          <a:p>
            <a:endParaRPr lang="en-US" b="1" i="0" u="none" strike="noStrike" dirty="0">
              <a:solidFill>
                <a:schemeClr val="tx1"/>
              </a:solidFill>
              <a:effectLst/>
              <a:latin typeface="Montserrat" panose="00000500000000000000" pitchFamily="2" charset="0"/>
            </a:endParaRPr>
          </a:p>
          <a:p>
            <a:pPr marL="0" indent="0"/>
            <a:r>
              <a:rPr lang="en-US" b="1" i="0" u="none" strike="noStrike" dirty="0">
                <a:solidFill>
                  <a:schemeClr val="tx1"/>
                </a:solidFill>
                <a:effectLst/>
                <a:latin typeface="Montserrat" panose="00000500000000000000" pitchFamily="2" charset="0"/>
              </a:rPr>
              <a:t>Grant Sources</a:t>
            </a:r>
            <a:endParaRPr lang="en-US" b="0" dirty="0">
              <a:solidFill>
                <a:schemeClr val="tx1"/>
              </a:solidFill>
              <a:effectLst/>
              <a:latin typeface="Montserrat" panose="00000500000000000000" pitchFamily="2" charset="0"/>
            </a:endParaRPr>
          </a:p>
          <a:p>
            <a:pPr marL="0" indent="0" fontAlgn="base">
              <a:spcBef>
                <a:spcPts val="400"/>
              </a:spcBef>
            </a:pPr>
            <a:r>
              <a:rPr lang="en-US" b="0" i="0" u="none" strike="noStrike" dirty="0">
                <a:solidFill>
                  <a:schemeClr val="tx1"/>
                </a:solidFill>
                <a:effectLst/>
                <a:latin typeface="Montserrat" panose="00000500000000000000" pitchFamily="2" charset="0"/>
              </a:rPr>
              <a:t>FTA Bus and Bus Facilities FY2021 (5339b) - competitive grant</a:t>
            </a:r>
          </a:p>
          <a:p>
            <a:pPr marL="0" indent="0" fontAlgn="base">
              <a:spcBef>
                <a:spcPts val="400"/>
              </a:spcBef>
            </a:pPr>
            <a:r>
              <a:rPr lang="en-US" b="0" i="0" u="none" strike="noStrike" dirty="0">
                <a:solidFill>
                  <a:schemeClr val="tx1"/>
                </a:solidFill>
                <a:effectLst/>
                <a:latin typeface="Montserrat" panose="00000500000000000000" pitchFamily="2" charset="0"/>
              </a:rPr>
              <a:t>Infra Grant – competitive </a:t>
            </a:r>
          </a:p>
          <a:p>
            <a:pPr marL="0" indent="0" fontAlgn="base">
              <a:spcBef>
                <a:spcPts val="400"/>
              </a:spcBef>
            </a:pPr>
            <a:r>
              <a:rPr lang="en-US" b="0" i="0" u="none" strike="noStrike" dirty="0">
                <a:solidFill>
                  <a:schemeClr val="tx1"/>
                </a:solidFill>
                <a:effectLst/>
                <a:latin typeface="Montserrat" panose="00000500000000000000" pitchFamily="2" charset="0"/>
              </a:rPr>
              <a:t>RAISE FY2022 Grant – Competitive DOT: Transit, State, Municipalities</a:t>
            </a:r>
          </a:p>
          <a:p>
            <a:pPr marL="0" indent="0">
              <a:spcBef>
                <a:spcPts val="800"/>
              </a:spcBef>
            </a:pPr>
            <a:r>
              <a:rPr lang="en-US" b="1" i="0" u="none" strike="noStrike" dirty="0">
                <a:solidFill>
                  <a:schemeClr val="tx1"/>
                </a:solidFill>
                <a:effectLst/>
                <a:latin typeface="Montserrat" panose="00000500000000000000" pitchFamily="2" charset="0"/>
              </a:rPr>
              <a:t>Financed Sources</a:t>
            </a:r>
            <a:endParaRPr lang="en-US" b="0" dirty="0">
              <a:solidFill>
                <a:schemeClr val="tx1"/>
              </a:solidFill>
              <a:effectLst/>
              <a:latin typeface="Montserrat" panose="00000500000000000000" pitchFamily="2" charset="0"/>
            </a:endParaRPr>
          </a:p>
          <a:p>
            <a:pPr marL="0" indent="0" fontAlgn="base">
              <a:spcBef>
                <a:spcPts val="400"/>
              </a:spcBef>
            </a:pPr>
            <a:r>
              <a:rPr lang="en-US" b="0" i="0" u="none" strike="noStrike" dirty="0">
                <a:solidFill>
                  <a:schemeClr val="tx1"/>
                </a:solidFill>
                <a:effectLst/>
                <a:latin typeface="Montserrat" panose="00000500000000000000" pitchFamily="2" charset="0"/>
              </a:rPr>
              <a:t>Bond sale – RTA issue</a:t>
            </a:r>
          </a:p>
          <a:p>
            <a:pPr marL="0" indent="0" fontAlgn="base">
              <a:spcBef>
                <a:spcPts val="400"/>
              </a:spcBef>
            </a:pPr>
            <a:r>
              <a:rPr lang="en-US" b="0" i="0" u="none" strike="noStrike" dirty="0">
                <a:solidFill>
                  <a:schemeClr val="tx1"/>
                </a:solidFill>
                <a:effectLst/>
                <a:latin typeface="Montserrat" panose="00000500000000000000" pitchFamily="2" charset="0"/>
              </a:rPr>
              <a:t>Green bonds – Finance New Orleans </a:t>
            </a:r>
          </a:p>
          <a:p>
            <a:pPr marL="0" indent="0">
              <a:spcBef>
                <a:spcPts val="800"/>
              </a:spcBef>
            </a:pPr>
            <a:br>
              <a:rPr lang="en-US" b="0" dirty="0">
                <a:solidFill>
                  <a:schemeClr val="tx1"/>
                </a:solidFill>
                <a:effectLst/>
                <a:latin typeface="Montserrat" panose="00000500000000000000" pitchFamily="2" charset="0"/>
              </a:rPr>
            </a:br>
            <a:r>
              <a:rPr lang="en-US" b="1" i="0" u="none" strike="noStrike" dirty="0">
                <a:solidFill>
                  <a:schemeClr val="tx1"/>
                </a:solidFill>
                <a:effectLst/>
                <a:latin typeface="Montserrat" panose="00000500000000000000" pitchFamily="2" charset="0"/>
              </a:rPr>
              <a:t>RTA Self-Generated Revenue</a:t>
            </a:r>
            <a:endParaRPr lang="en-US" b="0" dirty="0">
              <a:solidFill>
                <a:schemeClr val="tx1"/>
              </a:solidFill>
              <a:effectLst/>
              <a:latin typeface="Montserrat" panose="00000500000000000000" pitchFamily="2" charset="0"/>
            </a:endParaRPr>
          </a:p>
          <a:p>
            <a:endParaRPr lang="en-US" dirty="0"/>
          </a:p>
        </p:txBody>
      </p:sp>
      <p:sp>
        <p:nvSpPr>
          <p:cNvPr id="5" name="Subtitle 4">
            <a:extLst>
              <a:ext uri="{FF2B5EF4-FFF2-40B4-BE49-F238E27FC236}">
                <a16:creationId xmlns:a16="http://schemas.microsoft.com/office/drawing/2014/main" id="{95659B1D-2AE5-4FDC-A275-AC271C571489}"/>
              </a:ext>
            </a:extLst>
          </p:cNvPr>
          <p:cNvSpPr>
            <a:spLocks noGrp="1"/>
          </p:cNvSpPr>
          <p:nvPr>
            <p:ph type="subTitle" idx="2"/>
          </p:nvPr>
        </p:nvSpPr>
        <p:spPr/>
        <p:txBody>
          <a:bodyPr/>
          <a:lstStyle/>
          <a:p>
            <a:endParaRPr lang="en-US" dirty="0"/>
          </a:p>
        </p:txBody>
      </p:sp>
      <p:pic>
        <p:nvPicPr>
          <p:cNvPr id="6" name="Picture 2">
            <a:extLst>
              <a:ext uri="{FF2B5EF4-FFF2-40B4-BE49-F238E27FC236}">
                <a16:creationId xmlns:a16="http://schemas.microsoft.com/office/drawing/2014/main" id="{93F6CEE2-48C0-4803-A98E-B611FCFE9AF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23603" y="1340535"/>
            <a:ext cx="5249397" cy="4128400"/>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897;p139">
            <a:extLst>
              <a:ext uri="{FF2B5EF4-FFF2-40B4-BE49-F238E27FC236}">
                <a16:creationId xmlns:a16="http://schemas.microsoft.com/office/drawing/2014/main" id="{934F2473-41D5-4B04-9A18-A04E8541CCDD}"/>
              </a:ext>
            </a:extLst>
          </p:cNvPr>
          <p:cNvPicPr preferRelativeResize="0"/>
          <p:nvPr/>
        </p:nvPicPr>
        <p:blipFill>
          <a:blip r:embed="rId4">
            <a:alphaModFix/>
          </a:blip>
          <a:stretch>
            <a:fillRect/>
          </a:stretch>
        </p:blipFill>
        <p:spPr>
          <a:xfrm>
            <a:off x="8362977" y="5804116"/>
            <a:ext cx="2520000" cy="781451"/>
          </a:xfrm>
          <a:prstGeom prst="rect">
            <a:avLst/>
          </a:prstGeom>
          <a:noFill/>
          <a:ln>
            <a:noFill/>
          </a:ln>
        </p:spPr>
      </p:pic>
    </p:spTree>
    <p:extLst>
      <p:ext uri="{BB962C8B-B14F-4D97-AF65-F5344CB8AC3E}">
        <p14:creationId xmlns:p14="http://schemas.microsoft.com/office/powerpoint/2010/main" val="283415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A61"/>
        </a:solidFill>
        <a:effectLst/>
      </p:bgPr>
    </p:bg>
    <p:spTree>
      <p:nvGrpSpPr>
        <p:cNvPr id="1" name="Shape 2094"/>
        <p:cNvGrpSpPr/>
        <p:nvPr/>
      </p:nvGrpSpPr>
      <p:grpSpPr>
        <a:xfrm>
          <a:off x="0" y="0"/>
          <a:ext cx="0" cy="0"/>
          <a:chOff x="0" y="0"/>
          <a:chExt cx="0" cy="0"/>
        </a:xfrm>
      </p:grpSpPr>
      <p:cxnSp>
        <p:nvCxnSpPr>
          <p:cNvPr id="2096" name="Google Shape;2096;p162"/>
          <p:cNvCxnSpPr>
            <a:cxnSpLocks/>
          </p:cNvCxnSpPr>
          <p:nvPr/>
        </p:nvCxnSpPr>
        <p:spPr>
          <a:xfrm>
            <a:off x="2910959" y="6953684"/>
            <a:ext cx="179573" cy="229200"/>
          </a:xfrm>
          <a:prstGeom prst="straightConnector1">
            <a:avLst/>
          </a:prstGeom>
          <a:noFill/>
          <a:ln w="25400" cap="flat" cmpd="sng">
            <a:solidFill>
              <a:srgbClr val="000000"/>
            </a:solidFill>
            <a:prstDash val="solid"/>
            <a:miter lim="800000"/>
            <a:headEnd type="none" w="sm" len="sm"/>
            <a:tailEnd type="none" w="sm" len="sm"/>
          </a:ln>
        </p:spPr>
      </p:cxnSp>
      <p:sp>
        <p:nvSpPr>
          <p:cNvPr id="2097" name="Google Shape;2097;p162"/>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pPr defTabSz="1219170"/>
              <a:t>17</a:t>
            </a:fld>
            <a:endParaRPr kern="0" dirty="0">
              <a:latin typeface="Montserrat"/>
              <a:ea typeface="Montserrat"/>
              <a:cs typeface="Montserrat"/>
              <a:sym typeface="Montserrat"/>
            </a:endParaRPr>
          </a:p>
        </p:txBody>
      </p:sp>
      <p:sp>
        <p:nvSpPr>
          <p:cNvPr id="2098" name="Google Shape;2098;p162"/>
          <p:cNvSpPr txBox="1">
            <a:spLocks noGrp="1"/>
          </p:cNvSpPr>
          <p:nvPr>
            <p:ph type="title"/>
          </p:nvPr>
        </p:nvSpPr>
        <p:spPr>
          <a:xfrm>
            <a:off x="618800" y="2476208"/>
            <a:ext cx="4309723" cy="159669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p>
            <a:pPr>
              <a:buSzPts val="990"/>
            </a:pPr>
            <a:r>
              <a:rPr lang="en-GB" sz="4479" dirty="0">
                <a:solidFill>
                  <a:srgbClr val="002A61"/>
                </a:solidFill>
              </a:rPr>
              <a:t>4. Resilient Innovation</a:t>
            </a:r>
            <a:endParaRPr sz="8400" dirty="0">
              <a:solidFill>
                <a:srgbClr val="002A61"/>
              </a:solidFill>
            </a:endParaRPr>
          </a:p>
        </p:txBody>
      </p:sp>
      <p:pic>
        <p:nvPicPr>
          <p:cNvPr id="2054" name="Picture 6">
            <a:extLst>
              <a:ext uri="{FF2B5EF4-FFF2-40B4-BE49-F238E27FC236}">
                <a16:creationId xmlns:a16="http://schemas.microsoft.com/office/drawing/2014/main" id="{1953A2EF-7B16-4F30-B585-F205EFA41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860" y="0"/>
            <a:ext cx="721489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23E99-016E-4516-87FC-5C9A27B37066}"/>
              </a:ext>
            </a:extLst>
          </p:cNvPr>
          <p:cNvSpPr>
            <a:spLocks noGrp="1"/>
          </p:cNvSpPr>
          <p:nvPr>
            <p:ph type="sldNum" idx="12"/>
          </p:nvPr>
        </p:nvSpPr>
        <p:spPr/>
        <p:txBody>
          <a:bodyPr/>
          <a:lstStyle/>
          <a:p>
            <a:pPr defTabSz="1219170"/>
            <a:fld id="{00000000-1234-1234-1234-123412341234}" type="slidenum">
              <a:rPr lang="en-GB" kern="0">
                <a:solidFill>
                  <a:srgbClr val="000000"/>
                </a:solidFill>
              </a:rPr>
              <a:pPr defTabSz="1219170"/>
              <a:t>18</a:t>
            </a:fld>
            <a:endParaRPr lang="en-GB" kern="0" dirty="0">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1E84E146-E1EA-4E77-8B6E-05D524B2D7B0}"/>
              </a:ext>
            </a:extLst>
          </p:cNvPr>
          <p:cNvSpPr>
            <a:spLocks noGrp="1"/>
          </p:cNvSpPr>
          <p:nvPr>
            <p:ph type="title"/>
          </p:nvPr>
        </p:nvSpPr>
        <p:spPr/>
        <p:txBody>
          <a:bodyPr/>
          <a:lstStyle/>
          <a:p>
            <a:r>
              <a:rPr lang="en-US" dirty="0"/>
              <a:t>Resilient New Orleans Innovation Fund</a:t>
            </a:r>
          </a:p>
        </p:txBody>
      </p:sp>
      <p:sp>
        <p:nvSpPr>
          <p:cNvPr id="4" name="Subtitle 3">
            <a:extLst>
              <a:ext uri="{FF2B5EF4-FFF2-40B4-BE49-F238E27FC236}">
                <a16:creationId xmlns:a16="http://schemas.microsoft.com/office/drawing/2014/main" id="{1B28BE9F-F5D2-4FD6-A39A-C550EFD2F552}"/>
              </a:ext>
            </a:extLst>
          </p:cNvPr>
          <p:cNvSpPr>
            <a:spLocks noGrp="1"/>
          </p:cNvSpPr>
          <p:nvPr>
            <p:ph type="subTitle" idx="1"/>
          </p:nvPr>
        </p:nvSpPr>
        <p:spPr>
          <a:xfrm>
            <a:off x="434754" y="1200298"/>
            <a:ext cx="11445359" cy="4413693"/>
          </a:xfrm>
        </p:spPr>
        <p:txBody>
          <a:bodyPr>
            <a:normAutofit fontScale="92500" lnSpcReduction="10000"/>
          </a:bodyPr>
          <a:lstStyle/>
          <a:p>
            <a:pPr algn="ctr"/>
            <a:r>
              <a:rPr lang="en-US" sz="2133" b="1" dirty="0">
                <a:latin typeface="Montserrat" panose="00000500000000000000" pitchFamily="2" charset="0"/>
                <a:ea typeface="Calibri" panose="020F0502020204030204" pitchFamily="34" charset="0"/>
                <a:cs typeface="Times New Roman" panose="02020603050405020304" pitchFamily="18" charset="0"/>
              </a:rPr>
              <a:t>The Resilient Innovation fund is a revolving loan fund that provides seed funding to innovative projects and companies that fit into the sectors outlined in the Resilient New Orleans Finance Plan</a:t>
            </a:r>
            <a:endParaRPr lang="en-US" sz="2133" b="1" dirty="0">
              <a:latin typeface="Montserrat" panose="00000500000000000000" pitchFamily="2" charset="0"/>
              <a:cs typeface="Helvetica" panose="020B0604020202020204" pitchFamily="34" charset="0"/>
            </a:endParaRPr>
          </a:p>
          <a:p>
            <a:pPr algn="ctr"/>
            <a:endParaRPr lang="en-US" sz="2133" b="1" dirty="0">
              <a:latin typeface="Montserrat" panose="00000500000000000000" pitchFamily="2" charset="0"/>
              <a:cs typeface="Helvetica" panose="020B0604020202020204" pitchFamily="34" charset="0"/>
            </a:endParaRPr>
          </a:p>
          <a:p>
            <a:pPr algn="l"/>
            <a:endParaRPr lang="en-US" sz="2133" b="1" dirty="0">
              <a:latin typeface="Montserrat" panose="00000500000000000000" pitchFamily="2" charset="0"/>
              <a:cs typeface="Helvetica" panose="020B0604020202020204" pitchFamily="34" charset="0"/>
            </a:endParaRPr>
          </a:p>
          <a:p>
            <a:pPr marL="0">
              <a:lnSpc>
                <a:spcPct val="107000"/>
              </a:lnSpc>
              <a:spcAft>
                <a:spcPts val="1067"/>
              </a:spcAft>
            </a:pPr>
            <a:r>
              <a:rPr lang="en-US" sz="2133" dirty="0">
                <a:latin typeface="Montserrat" panose="00000500000000000000" pitchFamily="2" charset="0"/>
                <a:ea typeface="Calibri" panose="020F0502020204030204" pitchFamily="34" charset="0"/>
                <a:cs typeface="Times New Roman" panose="02020603050405020304" pitchFamily="18" charset="0"/>
              </a:rPr>
              <a:t>Specifically, the Resilient Innovation Fund aims to support innovative green projects that would support outcomes related to the following key themes:</a:t>
            </a:r>
          </a:p>
          <a:p>
            <a:pPr marL="457189" indent="-457189">
              <a:lnSpc>
                <a:spcPct val="107000"/>
              </a:lnSpc>
              <a:buFont typeface="Symbol" panose="05050102010706020507" pitchFamily="18" charset="2"/>
              <a:buChar char=""/>
            </a:pPr>
            <a:r>
              <a:rPr lang="en-US" sz="2133" dirty="0">
                <a:latin typeface="Montserrat" panose="00000500000000000000" pitchFamily="2" charset="0"/>
                <a:ea typeface="Calibri" panose="020F0502020204030204" pitchFamily="34" charset="0"/>
                <a:cs typeface="Times New Roman" panose="02020603050405020304" pitchFamily="18" charset="0"/>
              </a:rPr>
              <a:t>Climate action </a:t>
            </a:r>
          </a:p>
          <a:p>
            <a:pPr marL="457189" indent="-457189">
              <a:lnSpc>
                <a:spcPct val="107000"/>
              </a:lnSpc>
              <a:buFont typeface="Symbol" panose="05050102010706020507" pitchFamily="18" charset="2"/>
              <a:buChar char=""/>
            </a:pPr>
            <a:r>
              <a:rPr lang="en-US" sz="2133" dirty="0">
                <a:latin typeface="Montserrat" panose="00000500000000000000" pitchFamily="2" charset="0"/>
                <a:ea typeface="Calibri" panose="020F0502020204030204" pitchFamily="34" charset="0"/>
                <a:cs typeface="Times New Roman" panose="02020603050405020304" pitchFamily="18" charset="0"/>
              </a:rPr>
              <a:t>Green economic development </a:t>
            </a:r>
          </a:p>
          <a:p>
            <a:pPr marL="457189" indent="-457189">
              <a:lnSpc>
                <a:spcPct val="107000"/>
              </a:lnSpc>
              <a:buFont typeface="Symbol" panose="05050102010706020507" pitchFamily="18" charset="2"/>
              <a:buChar char=""/>
            </a:pPr>
            <a:r>
              <a:rPr lang="en-US" sz="2133" dirty="0">
                <a:latin typeface="Montserrat" panose="00000500000000000000" pitchFamily="2" charset="0"/>
                <a:ea typeface="Calibri" panose="020F0502020204030204" pitchFamily="34" charset="0"/>
                <a:cs typeface="Times New Roman" panose="02020603050405020304" pitchFamily="18" charset="0"/>
              </a:rPr>
              <a:t>Sustainability </a:t>
            </a:r>
          </a:p>
          <a:p>
            <a:pPr marL="457189" indent="-457189">
              <a:lnSpc>
                <a:spcPct val="107000"/>
              </a:lnSpc>
              <a:buFont typeface="Symbol" panose="05050102010706020507" pitchFamily="18" charset="2"/>
              <a:buChar char=""/>
            </a:pPr>
            <a:r>
              <a:rPr lang="en-US" sz="2133" dirty="0">
                <a:latin typeface="Montserrat" panose="00000500000000000000" pitchFamily="2" charset="0"/>
                <a:ea typeface="Calibri" panose="020F0502020204030204" pitchFamily="34" charset="0"/>
                <a:cs typeface="Times New Roman" panose="02020603050405020304" pitchFamily="18" charset="0"/>
              </a:rPr>
              <a:t>Social equity and economic justice</a:t>
            </a:r>
          </a:p>
          <a:p>
            <a:pPr marL="457189" indent="-457189">
              <a:lnSpc>
                <a:spcPct val="107000"/>
              </a:lnSpc>
              <a:spcAft>
                <a:spcPts val="1067"/>
              </a:spcAft>
              <a:buFont typeface="Symbol" panose="05050102010706020507" pitchFamily="18" charset="2"/>
              <a:buChar char=""/>
            </a:pPr>
            <a:r>
              <a:rPr lang="en-US" sz="2133" dirty="0">
                <a:latin typeface="Montserrat" panose="00000500000000000000" pitchFamily="2" charset="0"/>
                <a:ea typeface="Calibri" panose="020F0502020204030204" pitchFamily="34" charset="0"/>
                <a:cs typeface="Times New Roman" panose="02020603050405020304" pitchFamily="18" charset="0"/>
              </a:rPr>
              <a:t>Enable companies to develop innovative projects that meets the needs of the community</a:t>
            </a:r>
          </a:p>
          <a:p>
            <a:pPr lvl="1"/>
            <a:endParaRPr lang="en-US" b="1" dirty="0">
              <a:latin typeface="Montserrat" panose="00000500000000000000" pitchFamily="2" charset="0"/>
              <a:cs typeface="Helvetica" panose="020B0604020202020204" pitchFamily="34" charset="0"/>
            </a:endParaRPr>
          </a:p>
          <a:p>
            <a:pPr algn="l"/>
            <a:endParaRPr lang="en-US" b="1" dirty="0">
              <a:latin typeface="Montserrat" panose="00000500000000000000" pitchFamily="2" charset="0"/>
              <a:cs typeface="Helvetica" panose="020B0604020202020204" pitchFamily="34" charset="0"/>
            </a:endParaRPr>
          </a:p>
          <a:p>
            <a:pPr algn="l"/>
            <a:endParaRPr lang="en-US" b="1" dirty="0">
              <a:latin typeface="Montserrat" panose="00000500000000000000" pitchFamily="2" charset="0"/>
              <a:cs typeface="Helvetica" panose="020B0604020202020204" pitchFamily="34" charset="0"/>
            </a:endParaRPr>
          </a:p>
          <a:p>
            <a:endParaRPr lang="en-US" dirty="0"/>
          </a:p>
        </p:txBody>
      </p:sp>
      <p:pic>
        <p:nvPicPr>
          <p:cNvPr id="7" name="Google Shape;1897;p139">
            <a:extLst>
              <a:ext uri="{FF2B5EF4-FFF2-40B4-BE49-F238E27FC236}">
                <a16:creationId xmlns:a16="http://schemas.microsoft.com/office/drawing/2014/main" id="{7404302D-658B-47EE-BB61-1C5CE6C4B005}"/>
              </a:ext>
            </a:extLst>
          </p:cNvPr>
          <p:cNvPicPr preferRelativeResize="0"/>
          <p:nvPr/>
        </p:nvPicPr>
        <p:blipFill>
          <a:blip r:embed="rId2">
            <a:alphaModFix/>
          </a:blip>
          <a:stretch>
            <a:fillRect/>
          </a:stretch>
        </p:blipFill>
        <p:spPr>
          <a:xfrm>
            <a:off x="8178400" y="5804116"/>
            <a:ext cx="2520000" cy="781451"/>
          </a:xfrm>
          <a:prstGeom prst="rect">
            <a:avLst/>
          </a:prstGeom>
          <a:noFill/>
          <a:ln>
            <a:noFill/>
          </a:ln>
        </p:spPr>
      </p:pic>
    </p:spTree>
    <p:extLst>
      <p:ext uri="{BB962C8B-B14F-4D97-AF65-F5344CB8AC3E}">
        <p14:creationId xmlns:p14="http://schemas.microsoft.com/office/powerpoint/2010/main" val="1272266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23E99-016E-4516-87FC-5C9A27B37066}"/>
              </a:ext>
            </a:extLst>
          </p:cNvPr>
          <p:cNvSpPr>
            <a:spLocks noGrp="1"/>
          </p:cNvSpPr>
          <p:nvPr>
            <p:ph type="sldNum" idx="12"/>
          </p:nvPr>
        </p:nvSpPr>
        <p:spPr/>
        <p:txBody>
          <a:bodyPr/>
          <a:lstStyle/>
          <a:p>
            <a:pPr defTabSz="1219170"/>
            <a:fld id="{00000000-1234-1234-1234-123412341234}" type="slidenum">
              <a:rPr lang="en-GB" kern="0">
                <a:solidFill>
                  <a:srgbClr val="000000"/>
                </a:solidFill>
              </a:rPr>
              <a:pPr defTabSz="1219170"/>
              <a:t>19</a:t>
            </a:fld>
            <a:endParaRPr lang="en-GB" kern="0" dirty="0">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1E84E146-E1EA-4E77-8B6E-05D524B2D7B0}"/>
              </a:ext>
            </a:extLst>
          </p:cNvPr>
          <p:cNvSpPr>
            <a:spLocks noGrp="1"/>
          </p:cNvSpPr>
          <p:nvPr>
            <p:ph type="title"/>
          </p:nvPr>
        </p:nvSpPr>
        <p:spPr/>
        <p:txBody>
          <a:bodyPr/>
          <a:lstStyle/>
          <a:p>
            <a:r>
              <a:rPr lang="en-US" dirty="0"/>
              <a:t>Resilient New Orleans Innovation Fund</a:t>
            </a:r>
          </a:p>
        </p:txBody>
      </p:sp>
      <p:sp>
        <p:nvSpPr>
          <p:cNvPr id="4" name="Subtitle 3">
            <a:extLst>
              <a:ext uri="{FF2B5EF4-FFF2-40B4-BE49-F238E27FC236}">
                <a16:creationId xmlns:a16="http://schemas.microsoft.com/office/drawing/2014/main" id="{1B28BE9F-F5D2-4FD6-A39A-C550EFD2F552}"/>
              </a:ext>
            </a:extLst>
          </p:cNvPr>
          <p:cNvSpPr>
            <a:spLocks noGrp="1"/>
          </p:cNvSpPr>
          <p:nvPr>
            <p:ph type="subTitle" idx="1"/>
          </p:nvPr>
        </p:nvSpPr>
        <p:spPr/>
        <p:txBody>
          <a:bodyPr>
            <a:normAutofit lnSpcReduction="10000"/>
          </a:bodyPr>
          <a:lstStyle/>
          <a:p>
            <a:pPr algn="l"/>
            <a:r>
              <a:rPr lang="en-US" b="1" dirty="0">
                <a:latin typeface="Montserrat" panose="00000500000000000000" pitchFamily="2" charset="0"/>
                <a:cs typeface="Helvetica" panose="020B0604020202020204" pitchFamily="34" charset="0"/>
              </a:rPr>
              <a:t>Structure:</a:t>
            </a:r>
          </a:p>
          <a:p>
            <a:pPr algn="l">
              <a:buFont typeface="Arial" panose="020B0604020202020204" pitchFamily="34" charset="0"/>
              <a:buChar char="•"/>
            </a:pPr>
            <a:r>
              <a:rPr lang="en-US" dirty="0">
                <a:effectLst/>
                <a:latin typeface="Montserrat" panose="00000500000000000000" pitchFamily="2" charset="0"/>
                <a:ea typeface="Calibri" panose="020F0502020204030204" pitchFamily="34" charset="0"/>
                <a:cs typeface="Times New Roman" panose="02020603050405020304" pitchFamily="18" charset="0"/>
              </a:rPr>
              <a:t>The initial fund has approximately $2.2 million in assets</a:t>
            </a:r>
            <a:endParaRPr lang="en-US" dirty="0">
              <a:latin typeface="Montserrat" panose="00000500000000000000" pitchFamily="2" charset="0"/>
              <a:cs typeface="Helvetica" panose="020B0604020202020204" pitchFamily="34" charset="0"/>
            </a:endParaRPr>
          </a:p>
          <a:p>
            <a:pPr>
              <a:buFont typeface="Arial" panose="020B0604020202020204" pitchFamily="34" charset="0"/>
              <a:buChar char="•"/>
            </a:pPr>
            <a:r>
              <a:rPr lang="en-US" dirty="0">
                <a:latin typeface="Montserrat" panose="00000500000000000000" pitchFamily="2" charset="0"/>
                <a:ea typeface="Calibri" panose="020F0502020204030204" pitchFamily="34" charset="0"/>
                <a:cs typeface="Times New Roman" panose="02020603050405020304" pitchFamily="18" charset="0"/>
              </a:rPr>
              <a:t>P</a:t>
            </a:r>
            <a:r>
              <a:rPr lang="en-US" dirty="0">
                <a:effectLst/>
                <a:latin typeface="Montserrat" panose="00000500000000000000" pitchFamily="2" charset="0"/>
                <a:ea typeface="Calibri" panose="020F0502020204030204" pitchFamily="34" charset="0"/>
                <a:cs typeface="Times New Roman" panose="02020603050405020304" pitchFamily="18" charset="0"/>
              </a:rPr>
              <a:t>rovides predevelopment capital</a:t>
            </a:r>
          </a:p>
          <a:p>
            <a:pPr>
              <a:buFont typeface="Arial" panose="020B0604020202020204" pitchFamily="34" charset="0"/>
              <a:buChar char="•"/>
            </a:pPr>
            <a:r>
              <a:rPr lang="en-US" dirty="0">
                <a:effectLst/>
                <a:latin typeface="Montserrat" panose="00000500000000000000" pitchFamily="2" charset="0"/>
                <a:ea typeface="Calibri" panose="020F0502020204030204" pitchFamily="34" charset="0"/>
                <a:cs typeface="Times New Roman" panose="02020603050405020304" pitchFamily="18" charset="0"/>
              </a:rPr>
              <a:t>Potential seed funding </a:t>
            </a:r>
          </a:p>
          <a:p>
            <a:pPr>
              <a:buFont typeface="Arial" panose="020B0604020202020204" pitchFamily="34" charset="0"/>
              <a:buChar char="•"/>
            </a:pPr>
            <a:r>
              <a:rPr lang="en-US" dirty="0">
                <a:effectLst/>
                <a:latin typeface="Montserrat" panose="00000500000000000000" pitchFamily="2" charset="0"/>
                <a:ea typeface="Calibri" panose="020F0502020204030204" pitchFamily="34" charset="0"/>
                <a:cs typeface="Times New Roman" panose="02020603050405020304" pitchFamily="18" charset="0"/>
              </a:rPr>
              <a:t>Potential equity guarantees</a:t>
            </a:r>
          </a:p>
          <a:p>
            <a:pPr>
              <a:buFont typeface="Arial" panose="020B0604020202020204" pitchFamily="34" charset="0"/>
              <a:buChar char="•"/>
            </a:pPr>
            <a:r>
              <a:rPr lang="en-US" dirty="0">
                <a:latin typeface="Montserrat" panose="00000500000000000000" pitchFamily="2" charset="0"/>
                <a:ea typeface="Calibri" panose="020F0502020204030204" pitchFamily="34" charset="0"/>
                <a:cs typeface="Times New Roman" panose="02020603050405020304" pitchFamily="18" charset="0"/>
              </a:rPr>
              <a:t>P</a:t>
            </a:r>
            <a:r>
              <a:rPr lang="en-US" dirty="0">
                <a:effectLst/>
                <a:latin typeface="Montserrat" panose="00000500000000000000" pitchFamily="2" charset="0"/>
                <a:ea typeface="Calibri" panose="020F0502020204030204" pitchFamily="34" charset="0"/>
                <a:cs typeface="Times New Roman" panose="02020603050405020304" pitchFamily="18" charset="0"/>
              </a:rPr>
              <a:t>artnering with developers to invest in real estate equity proje</a:t>
            </a:r>
            <a:r>
              <a:rPr lang="en-US" dirty="0">
                <a:latin typeface="Montserrat" panose="00000500000000000000" pitchFamily="2" charset="0"/>
                <a:ea typeface="Calibri" panose="020F0502020204030204" pitchFamily="34" charset="0"/>
                <a:cs typeface="Times New Roman" panose="02020603050405020304" pitchFamily="18" charset="0"/>
              </a:rPr>
              <a:t>cts</a:t>
            </a:r>
            <a:endParaRPr lang="en-US" dirty="0">
              <a:effectLst/>
              <a:latin typeface="Montserrat" panose="00000500000000000000" pitchFamily="2" charset="0"/>
              <a:ea typeface="Calibri" panose="020F0502020204030204" pitchFamily="34" charset="0"/>
              <a:cs typeface="Times New Roman" panose="02020603050405020304" pitchFamily="18" charset="0"/>
            </a:endParaRPr>
          </a:p>
          <a:p>
            <a:pPr algn="l">
              <a:buFont typeface="Arial" panose="020B0604020202020204" pitchFamily="34" charset="0"/>
              <a:buChar char="•"/>
            </a:pPr>
            <a:endParaRPr lang="en-US" b="1" dirty="0">
              <a:latin typeface="Montserrat" panose="00000500000000000000" pitchFamily="2" charset="0"/>
              <a:cs typeface="Helvetica" panose="020B0604020202020204" pitchFamily="34" charset="0"/>
            </a:endParaRPr>
          </a:p>
          <a:p>
            <a:pPr algn="l"/>
            <a:r>
              <a:rPr lang="en-US" b="1" dirty="0">
                <a:latin typeface="Montserrat" panose="00000500000000000000" pitchFamily="2" charset="0"/>
                <a:cs typeface="Helvetica" panose="020B0604020202020204" pitchFamily="34" charset="0"/>
              </a:rPr>
              <a:t>Goals</a:t>
            </a:r>
          </a:p>
          <a:p>
            <a:pPr algn="l">
              <a:buFont typeface="+mj-lt"/>
              <a:buAutoNum type="arabicPeriod"/>
            </a:pPr>
            <a:r>
              <a:rPr lang="en-US" b="0" i="0" dirty="0">
                <a:effectLst/>
                <a:latin typeface="Montserrat" panose="00000500000000000000" pitchFamily="2" charset="0"/>
              </a:rPr>
              <a:t> Keep pace with Green innovation and create new products</a:t>
            </a:r>
          </a:p>
          <a:p>
            <a:pPr algn="l">
              <a:buFont typeface="+mj-lt"/>
              <a:buAutoNum type="arabicPeriod"/>
            </a:pPr>
            <a:r>
              <a:rPr lang="en-US" dirty="0">
                <a:latin typeface="Montserrat" panose="00000500000000000000" pitchFamily="2" charset="0"/>
              </a:rPr>
              <a:t> Job Creation</a:t>
            </a:r>
            <a:r>
              <a:rPr lang="en-US" b="0" i="0" dirty="0">
                <a:effectLst/>
                <a:latin typeface="Montserrat" panose="00000500000000000000" pitchFamily="2" charset="0"/>
              </a:rPr>
              <a:t> </a:t>
            </a:r>
          </a:p>
          <a:p>
            <a:pPr algn="l">
              <a:buFont typeface="+mj-lt"/>
              <a:buAutoNum type="arabicPeriod"/>
            </a:pPr>
            <a:r>
              <a:rPr lang="en-US" b="0" i="0" dirty="0">
                <a:effectLst/>
                <a:latin typeface="Montserrat" panose="00000500000000000000" pitchFamily="2" charset="0"/>
              </a:rPr>
              <a:t> Stimulate the economy by investing in Start ups that help to meet City Climate Goals</a:t>
            </a:r>
          </a:p>
          <a:p>
            <a:pPr algn="l">
              <a:buFont typeface="+mj-lt"/>
              <a:buAutoNum type="arabicPeriod"/>
            </a:pPr>
            <a:r>
              <a:rPr lang="en-US" b="0" i="0" dirty="0">
                <a:effectLst/>
                <a:latin typeface="Montserrat" panose="00000500000000000000" pitchFamily="2" charset="0"/>
              </a:rPr>
              <a:t> Train new business leaders and create larger skills and talent pool </a:t>
            </a:r>
          </a:p>
          <a:p>
            <a:pPr algn="l"/>
            <a:endParaRPr lang="en-US" b="0" i="0" dirty="0">
              <a:effectLst/>
              <a:latin typeface="Open Sans" panose="020B0604020202020204" pitchFamily="34" charset="0"/>
            </a:endParaRPr>
          </a:p>
          <a:p>
            <a:endParaRPr lang="en-US" dirty="0"/>
          </a:p>
        </p:txBody>
      </p:sp>
      <p:pic>
        <p:nvPicPr>
          <p:cNvPr id="5" name="Google Shape;1897;p139">
            <a:extLst>
              <a:ext uri="{FF2B5EF4-FFF2-40B4-BE49-F238E27FC236}">
                <a16:creationId xmlns:a16="http://schemas.microsoft.com/office/drawing/2014/main" id="{E40A326C-77B6-4E40-A4A7-3855312D10FC}"/>
              </a:ext>
            </a:extLst>
          </p:cNvPr>
          <p:cNvPicPr preferRelativeResize="0"/>
          <p:nvPr/>
        </p:nvPicPr>
        <p:blipFill>
          <a:blip r:embed="rId2">
            <a:alphaModFix/>
          </a:blip>
          <a:stretch>
            <a:fillRect/>
          </a:stretch>
        </p:blipFill>
        <p:spPr>
          <a:xfrm>
            <a:off x="8141284" y="5804116"/>
            <a:ext cx="2520000" cy="781451"/>
          </a:xfrm>
          <a:prstGeom prst="rect">
            <a:avLst/>
          </a:prstGeom>
          <a:noFill/>
          <a:ln>
            <a:noFill/>
          </a:ln>
        </p:spPr>
      </p:pic>
    </p:spTree>
    <p:extLst>
      <p:ext uri="{BB962C8B-B14F-4D97-AF65-F5344CB8AC3E}">
        <p14:creationId xmlns:p14="http://schemas.microsoft.com/office/powerpoint/2010/main" val="200280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F2191E8C-5D5A-439A-BAB4-2FC596EF3059}"/>
              </a:ext>
            </a:extLst>
          </p:cNvPr>
          <p:cNvSpPr/>
          <p:nvPr/>
        </p:nvSpPr>
        <p:spPr>
          <a:xfrm rot="19323812">
            <a:off x="8084085" y="5702780"/>
            <a:ext cx="5309420" cy="730045"/>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25569BD5-0A52-4259-B48B-73107EEA2954}"/>
              </a:ext>
            </a:extLst>
          </p:cNvPr>
          <p:cNvSpPr/>
          <p:nvPr/>
        </p:nvSpPr>
        <p:spPr>
          <a:xfrm rot="19323812">
            <a:off x="8323841" y="5961571"/>
            <a:ext cx="5309420" cy="730045"/>
          </a:xfrm>
          <a:prstGeom prst="parallelogram">
            <a:avLst/>
          </a:prstGeom>
          <a:solidFill>
            <a:srgbClr val="07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1A845A1A-BD88-4C30-96E0-1ED46EBE5360}"/>
              </a:ext>
            </a:extLst>
          </p:cNvPr>
          <p:cNvSpPr/>
          <p:nvPr/>
        </p:nvSpPr>
        <p:spPr>
          <a:xfrm rot="19323812">
            <a:off x="8600120" y="6220363"/>
            <a:ext cx="5309420" cy="730045"/>
          </a:xfrm>
          <a:prstGeom prst="parallelogram">
            <a:avLst/>
          </a:prstGeom>
          <a:solidFill>
            <a:srgbClr val="6CBE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Text, logo&#10;&#10;Description automatically generated">
            <a:extLst>
              <a:ext uri="{FF2B5EF4-FFF2-40B4-BE49-F238E27FC236}">
                <a16:creationId xmlns:a16="http://schemas.microsoft.com/office/drawing/2014/main" id="{ED0A0879-ED30-41F0-B2A4-047F7474C7C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5699185" cy="2360432"/>
          </a:xfrm>
          <a:prstGeom prst="rect">
            <a:avLst/>
          </a:prstGeom>
        </p:spPr>
      </p:pic>
      <p:sp>
        <p:nvSpPr>
          <p:cNvPr id="9" name="Subtitle 2">
            <a:extLst>
              <a:ext uri="{FF2B5EF4-FFF2-40B4-BE49-F238E27FC236}">
                <a16:creationId xmlns:a16="http://schemas.microsoft.com/office/drawing/2014/main" id="{5B80F8C6-9449-6A4D-A386-60C500761FA4}"/>
              </a:ext>
            </a:extLst>
          </p:cNvPr>
          <p:cNvSpPr txBox="1">
            <a:spLocks/>
          </p:cNvSpPr>
          <p:nvPr/>
        </p:nvSpPr>
        <p:spPr>
          <a:xfrm>
            <a:off x="-215811" y="2492066"/>
            <a:ext cx="1240781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rgbClr val="00B050"/>
                </a:solidFill>
                <a:latin typeface="Constantia" panose="02030602050306030303" pitchFamily="18" charset="0"/>
                <a:cs typeface="Chonburi" panose="020B0502040204020203" pitchFamily="2" charset="-34"/>
              </a:rPr>
              <a:t>The Resilient New Orleans Finance Plan </a:t>
            </a:r>
          </a:p>
        </p:txBody>
      </p:sp>
      <p:sp>
        <p:nvSpPr>
          <p:cNvPr id="11" name="Subtitle 2">
            <a:extLst>
              <a:ext uri="{FF2B5EF4-FFF2-40B4-BE49-F238E27FC236}">
                <a16:creationId xmlns:a16="http://schemas.microsoft.com/office/drawing/2014/main" id="{38479814-712B-084A-AD0D-7E70791EE18B}"/>
              </a:ext>
            </a:extLst>
          </p:cNvPr>
          <p:cNvSpPr txBox="1">
            <a:spLocks/>
          </p:cNvSpPr>
          <p:nvPr/>
        </p:nvSpPr>
        <p:spPr>
          <a:xfrm>
            <a:off x="3237014" y="3824836"/>
            <a:ext cx="6339073" cy="134546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00B050"/>
                </a:solidFill>
                <a:latin typeface="Constantia" panose="02030602050306030303" pitchFamily="18" charset="0"/>
                <a:cs typeface="Chonburi" panose="020B0502040204020203" pitchFamily="2" charset="-34"/>
              </a:rPr>
              <a:t>Presented By:</a:t>
            </a:r>
          </a:p>
          <a:p>
            <a:r>
              <a:rPr lang="en-US" sz="3600" b="1" dirty="0" err="1">
                <a:solidFill>
                  <a:srgbClr val="00B050"/>
                </a:solidFill>
                <a:latin typeface="Constantia" panose="02030602050306030303" pitchFamily="18" charset="0"/>
                <a:cs typeface="Chonburi" panose="020B0502040204020203" pitchFamily="2" charset="-34"/>
              </a:rPr>
              <a:t>Mysheka</a:t>
            </a:r>
            <a:r>
              <a:rPr lang="en-US" sz="3600" b="1" dirty="0">
                <a:solidFill>
                  <a:srgbClr val="00B050"/>
                </a:solidFill>
                <a:latin typeface="Constantia" panose="02030602050306030303" pitchFamily="18" charset="0"/>
                <a:cs typeface="Chonburi" panose="020B0502040204020203" pitchFamily="2" charset="-34"/>
              </a:rPr>
              <a:t> </a:t>
            </a:r>
            <a:r>
              <a:rPr lang="en-US" sz="3600" b="1" dirty="0" err="1">
                <a:solidFill>
                  <a:srgbClr val="00B050"/>
                </a:solidFill>
                <a:latin typeface="Constantia" panose="02030602050306030303" pitchFamily="18" charset="0"/>
                <a:cs typeface="Chonburi" panose="020B0502040204020203" pitchFamily="2" charset="-34"/>
              </a:rPr>
              <a:t>Battiste</a:t>
            </a:r>
            <a:r>
              <a:rPr lang="en-US" sz="3600" b="1" dirty="0">
                <a:solidFill>
                  <a:srgbClr val="00B050"/>
                </a:solidFill>
                <a:latin typeface="Constantia" panose="02030602050306030303" pitchFamily="18" charset="0"/>
                <a:cs typeface="Chonburi" panose="020B0502040204020203" pitchFamily="2" charset="-34"/>
              </a:rPr>
              <a:t>,</a:t>
            </a:r>
          </a:p>
          <a:p>
            <a:r>
              <a:rPr lang="en-US" sz="3600" b="1" dirty="0">
                <a:solidFill>
                  <a:srgbClr val="00B050"/>
                </a:solidFill>
                <a:latin typeface="Constantia" panose="02030602050306030303" pitchFamily="18" charset="0"/>
                <a:cs typeface="Chonburi" panose="020B0502040204020203" pitchFamily="2" charset="-34"/>
              </a:rPr>
              <a:t>Finance New Orleans Director of Innovation</a:t>
            </a:r>
          </a:p>
        </p:txBody>
      </p:sp>
    </p:spTree>
    <p:extLst>
      <p:ext uri="{BB962C8B-B14F-4D97-AF65-F5344CB8AC3E}">
        <p14:creationId xmlns:p14="http://schemas.microsoft.com/office/powerpoint/2010/main" val="2096628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108"/>
        <p:cNvGrpSpPr/>
        <p:nvPr/>
      </p:nvGrpSpPr>
      <p:grpSpPr>
        <a:xfrm>
          <a:off x="0" y="0"/>
          <a:ext cx="0" cy="0"/>
          <a:chOff x="0" y="0"/>
          <a:chExt cx="0" cy="0"/>
        </a:xfrm>
      </p:grpSpPr>
      <p:sp>
        <p:nvSpPr>
          <p:cNvPr id="2109" name="Google Shape;2109;p163"/>
          <p:cNvSpPr/>
          <p:nvPr/>
        </p:nvSpPr>
        <p:spPr>
          <a:xfrm>
            <a:off x="5625500" y="0"/>
            <a:ext cx="6566400" cy="6858000"/>
          </a:xfrm>
          <a:prstGeom prst="rect">
            <a:avLst/>
          </a:prstGeom>
          <a:solidFill>
            <a:srgbClr val="002A61"/>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Montserrat"/>
              <a:ea typeface="Montserrat"/>
              <a:cs typeface="Montserrat"/>
              <a:sym typeface="Montserrat"/>
            </a:endParaRPr>
          </a:p>
        </p:txBody>
      </p:sp>
      <p:sp>
        <p:nvSpPr>
          <p:cNvPr id="2110" name="Google Shape;2110;p163"/>
          <p:cNvSpPr txBox="1"/>
          <p:nvPr/>
        </p:nvSpPr>
        <p:spPr>
          <a:xfrm>
            <a:off x="751533" y="253000"/>
            <a:ext cx="4965200" cy="1064800"/>
          </a:xfrm>
          <a:prstGeom prst="rect">
            <a:avLst/>
          </a:prstGeom>
          <a:noFill/>
          <a:ln>
            <a:noFill/>
          </a:ln>
        </p:spPr>
        <p:txBody>
          <a:bodyPr spcFirstLastPara="1" wrap="square" lIns="0" tIns="0" rIns="0" bIns="0" anchor="ctr" anchorCtr="0">
            <a:noAutofit/>
          </a:bodyPr>
          <a:lstStyle/>
          <a:p>
            <a:pPr defTabSz="1219170">
              <a:lnSpc>
                <a:spcPct val="90000"/>
              </a:lnSpc>
              <a:buClr>
                <a:srgbClr val="000000"/>
              </a:buClr>
              <a:buSzPts val="3000"/>
            </a:pPr>
            <a:r>
              <a:rPr lang="en-GB" sz="6000" b="1" kern="0" dirty="0">
                <a:solidFill>
                  <a:srgbClr val="000000"/>
                </a:solidFill>
                <a:latin typeface="Montserrat ExtraBold"/>
                <a:ea typeface="Montserrat ExtraBold"/>
                <a:cs typeface="Montserrat ExtraBold"/>
                <a:sym typeface="Montserrat ExtraBold"/>
              </a:rPr>
              <a:t>Q&amp;A</a:t>
            </a:r>
            <a:endParaRPr sz="6000" kern="0" dirty="0">
              <a:solidFill>
                <a:srgbClr val="078AAF"/>
              </a:solidFill>
              <a:latin typeface="Montserrat ExtraBold"/>
              <a:ea typeface="Montserrat ExtraBold"/>
              <a:cs typeface="Montserrat ExtraBold"/>
              <a:sym typeface="Montserrat ExtraBold"/>
            </a:endParaRPr>
          </a:p>
        </p:txBody>
      </p:sp>
      <p:pic>
        <p:nvPicPr>
          <p:cNvPr id="2111" name="Google Shape;2111;p163"/>
          <p:cNvPicPr preferRelativeResize="0"/>
          <p:nvPr/>
        </p:nvPicPr>
        <p:blipFill rotWithShape="1">
          <a:blip r:embed="rId3">
            <a:alphaModFix/>
          </a:blip>
          <a:srcRect l="8589" r="8895"/>
          <a:stretch/>
        </p:blipFill>
        <p:spPr>
          <a:xfrm>
            <a:off x="5879800" y="708100"/>
            <a:ext cx="6186525" cy="5623200"/>
          </a:xfrm>
          <a:prstGeom prst="rect">
            <a:avLst/>
          </a:prstGeom>
          <a:noFill/>
          <a:ln>
            <a:noFill/>
          </a:ln>
        </p:spPr>
      </p:pic>
      <p:sp>
        <p:nvSpPr>
          <p:cNvPr id="2112" name="Google Shape;2112;p163"/>
          <p:cNvSpPr/>
          <p:nvPr/>
        </p:nvSpPr>
        <p:spPr>
          <a:xfrm>
            <a:off x="5375900" y="1"/>
            <a:ext cx="249600" cy="6858000"/>
          </a:xfrm>
          <a:prstGeom prst="rect">
            <a:avLst/>
          </a:prstGeom>
          <a:solidFill>
            <a:srgbClr val="8A3B3B"/>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A61"/>
        </a:solidFill>
        <a:effectLst/>
      </p:bgPr>
    </p:bg>
    <p:spTree>
      <p:nvGrpSpPr>
        <p:cNvPr id="1" name="Shape 2131"/>
        <p:cNvGrpSpPr/>
        <p:nvPr/>
      </p:nvGrpSpPr>
      <p:grpSpPr>
        <a:xfrm>
          <a:off x="0" y="0"/>
          <a:ext cx="0" cy="0"/>
          <a:chOff x="0" y="0"/>
          <a:chExt cx="0" cy="0"/>
        </a:xfrm>
      </p:grpSpPr>
      <p:sp>
        <p:nvSpPr>
          <p:cNvPr id="2132" name="Google Shape;2132;p165"/>
          <p:cNvSpPr/>
          <p:nvPr/>
        </p:nvSpPr>
        <p:spPr>
          <a:xfrm flipH="1">
            <a:off x="7570382" y="0"/>
            <a:ext cx="4682476" cy="6858000"/>
          </a:xfrm>
          <a:prstGeom prst="rect">
            <a:avLst/>
          </a:prstGeom>
          <a:solidFill>
            <a:schemeClr val="lt2"/>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Montserrat"/>
              <a:ea typeface="Montserrat"/>
              <a:cs typeface="Montserrat"/>
              <a:sym typeface="Montserrat"/>
            </a:endParaRPr>
          </a:p>
        </p:txBody>
      </p:sp>
      <p:sp>
        <p:nvSpPr>
          <p:cNvPr id="2134" name="Google Shape;2134;p165"/>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sz="1333" kern="0">
                <a:latin typeface="Montserrat"/>
                <a:ea typeface="Montserrat"/>
                <a:cs typeface="Montserrat"/>
                <a:sym typeface="Montserrat"/>
              </a:rPr>
              <a:pPr defTabSz="1219170"/>
              <a:t>21</a:t>
            </a:fld>
            <a:endParaRPr sz="1333" kern="0" dirty="0">
              <a:latin typeface="Montserrat"/>
              <a:ea typeface="Montserrat"/>
              <a:cs typeface="Montserrat"/>
              <a:sym typeface="Montserrat"/>
            </a:endParaRPr>
          </a:p>
        </p:txBody>
      </p:sp>
      <p:sp>
        <p:nvSpPr>
          <p:cNvPr id="2135" name="Google Shape;2135;p165"/>
          <p:cNvSpPr txBox="1">
            <a:spLocks noGrp="1"/>
          </p:cNvSpPr>
          <p:nvPr>
            <p:ph type="subTitle" idx="2"/>
          </p:nvPr>
        </p:nvSpPr>
        <p:spPr>
          <a:xfrm>
            <a:off x="1711200" y="2708100"/>
            <a:ext cx="4384800" cy="310400"/>
          </a:xfrm>
          <a:prstGeom prst="rect">
            <a:avLst/>
          </a:prstGeom>
          <a:noFill/>
          <a:ln>
            <a:noFill/>
          </a:ln>
        </p:spPr>
        <p:txBody>
          <a:bodyPr spcFirstLastPara="1" wrap="square" lIns="0" tIns="0" rIns="0" bIns="0" anchor="t" anchorCtr="0">
            <a:noAutofit/>
          </a:bodyPr>
          <a:lstStyle/>
          <a:p>
            <a:pPr marL="0" indent="0" algn="ctr"/>
            <a:r>
              <a:rPr lang="en-GB" sz="5867" dirty="0"/>
              <a:t>Thank You</a:t>
            </a:r>
            <a:endParaRPr sz="5867"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F5E98B-AA09-4E12-BE79-194D2259E80F}"/>
              </a:ext>
            </a:extLst>
          </p:cNvPr>
          <p:cNvSpPr txBox="1">
            <a:spLocks/>
          </p:cNvSpPr>
          <p:nvPr/>
        </p:nvSpPr>
        <p:spPr>
          <a:xfrm>
            <a:off x="1038565" y="426616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7200" b="0" i="0" u="none" strike="noStrike" kern="1200" cap="none" spc="0" normalizeH="0" baseline="0" noProof="0" dirty="0">
                <a:ln>
                  <a:noFill/>
                </a:ln>
                <a:solidFill>
                  <a:srgbClr val="FFFFFF"/>
                </a:solidFill>
                <a:effectLst/>
                <a:uLnTx/>
                <a:uFillTx/>
                <a:latin typeface="Helvetica" pitchFamily="2" charset="0"/>
                <a:ea typeface="Brush Script MT" charset="0"/>
                <a:cs typeface="Brush Script MT" charset="0"/>
              </a:rPr>
            </a:br>
            <a:endParaRPr kumimoji="0" lang="en-US" sz="3200" b="0" i="0" u="none" strike="noStrike" kern="1200" cap="none" spc="0" normalizeH="0" baseline="0" noProof="0" dirty="0">
              <a:ln>
                <a:noFill/>
              </a:ln>
              <a:solidFill>
                <a:srgbClr val="F2672A"/>
              </a:solidFill>
              <a:effectLst/>
              <a:uLnTx/>
              <a:uFillTx/>
              <a:latin typeface="Helvetica" pitchFamily="2" charset="0"/>
              <a:ea typeface="Brush Script MT" charset="0"/>
              <a:cs typeface="Brush Script MT" charset="0"/>
            </a:endParaRPr>
          </a:p>
        </p:txBody>
      </p:sp>
      <p:sp>
        <p:nvSpPr>
          <p:cNvPr id="2" name="Title 1"/>
          <p:cNvSpPr>
            <a:spLocks noGrp="1"/>
          </p:cNvSpPr>
          <p:nvPr>
            <p:ph type="title"/>
          </p:nvPr>
        </p:nvSpPr>
        <p:spPr>
          <a:xfrm>
            <a:off x="727968" y="2067864"/>
            <a:ext cx="10515600" cy="3060635"/>
          </a:xfrm>
        </p:spPr>
        <p:txBody>
          <a:bodyPr/>
          <a:lstStyle/>
          <a:p>
            <a:pPr algn="l"/>
            <a:r>
              <a:rPr lang="en-US" sz="8000" dirty="0">
                <a:latin typeface="+mj-lt"/>
              </a:rPr>
              <a:t>Making New Orleans</a:t>
            </a:r>
            <a:br>
              <a:rPr lang="en-US" sz="8000" dirty="0">
                <a:latin typeface="+mj-lt"/>
              </a:rPr>
            </a:br>
            <a:r>
              <a:rPr lang="en-US" sz="8000" dirty="0">
                <a:latin typeface="+mj-lt"/>
              </a:rPr>
              <a:t>a Better Home</a:t>
            </a:r>
            <a:endParaRPr lang="en-US" sz="8000" dirty="0">
              <a:solidFill>
                <a:srgbClr val="F2672A"/>
              </a:solidFill>
            </a:endParaRPr>
          </a:p>
        </p:txBody>
      </p:sp>
    </p:spTree>
    <p:extLst>
      <p:ext uri="{BB962C8B-B14F-4D97-AF65-F5344CB8AC3E}">
        <p14:creationId xmlns:p14="http://schemas.microsoft.com/office/powerpoint/2010/main" val="7362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535" r="16785" b="39776"/>
          <a:stretch/>
        </p:blipFill>
        <p:spPr>
          <a:xfrm>
            <a:off x="-1" y="636607"/>
            <a:ext cx="12191999" cy="6221392"/>
          </a:xfrm>
          <a:prstGeom prst="rect">
            <a:avLst/>
          </a:prstGeom>
        </p:spPr>
      </p:pic>
      <p:sp>
        <p:nvSpPr>
          <p:cNvPr id="9" name="Rectangle 8"/>
          <p:cNvSpPr/>
          <p:nvPr/>
        </p:nvSpPr>
        <p:spPr>
          <a:xfrm>
            <a:off x="0" y="-4039"/>
            <a:ext cx="12191999" cy="6884109"/>
          </a:xfrm>
          <a:prstGeom prst="rect">
            <a:avLst/>
          </a:prstGeom>
          <a:solidFill>
            <a:srgbClr val="052A3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4" name="TextBox 3"/>
          <p:cNvSpPr txBox="1"/>
          <p:nvPr/>
        </p:nvSpPr>
        <p:spPr>
          <a:xfrm>
            <a:off x="5971082" y="1111819"/>
            <a:ext cx="4861809" cy="3741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Finance New Orleans is </a:t>
            </a:r>
            <a:r>
              <a:rPr kumimoji="0" lang="en-US" sz="2000" b="0" i="0" u="none" strike="noStrike" kern="1200" cap="none" spc="0" normalizeH="0" baseline="0" noProof="0">
                <a:ln>
                  <a:noFill/>
                </a:ln>
                <a:solidFill>
                  <a:srgbClr val="FFFFFF"/>
                </a:solidFill>
                <a:effectLst/>
                <a:uLnTx/>
                <a:uFillTx/>
                <a:latin typeface="Helvetica" pitchFamily="2" charset="0"/>
                <a:ea typeface="+mn-ea"/>
                <a:cs typeface="+mn-cs"/>
              </a:rPr>
              <a:t>a quasi-governmental green </a:t>
            </a: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financial institution created by the City Council of New Orleans in 1978 to increase affordable housing and economic opportunities for residents. Finance New Orleans is governed by a seven-member Board of Trustees. </a:t>
            </a:r>
          </a:p>
        </p:txBody>
      </p:sp>
      <p:sp>
        <p:nvSpPr>
          <p:cNvPr id="5" name="Rectangle 4"/>
          <p:cNvSpPr/>
          <p:nvPr/>
        </p:nvSpPr>
        <p:spPr>
          <a:xfrm>
            <a:off x="1439056" y="1214585"/>
            <a:ext cx="3885661"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onstantia"/>
                <a:ea typeface="+mn-ea"/>
                <a:cs typeface="+mn-cs"/>
              </a:rPr>
              <a:t>Finance </a:t>
            </a:r>
            <a:br>
              <a:rPr kumimoji="0" lang="en-US" sz="4400" b="0" i="0" u="none" strike="noStrike" kern="1200" cap="none" spc="0" normalizeH="0" baseline="0" noProof="0" dirty="0">
                <a:ln>
                  <a:noFill/>
                </a:ln>
                <a:solidFill>
                  <a:srgbClr val="FFFFFF"/>
                </a:solidFill>
                <a:effectLst/>
                <a:uLnTx/>
                <a:uFillTx/>
                <a:latin typeface="Constantia"/>
                <a:ea typeface="+mn-ea"/>
                <a:cs typeface="+mn-cs"/>
              </a:rPr>
            </a:br>
            <a:r>
              <a:rPr kumimoji="0" lang="en-US" sz="4400" b="0" i="0" u="none" strike="noStrike" kern="1200" cap="none" spc="0" normalizeH="0" baseline="0" noProof="0" dirty="0">
                <a:ln>
                  <a:noFill/>
                </a:ln>
                <a:solidFill>
                  <a:srgbClr val="FFFFFF"/>
                </a:solidFill>
                <a:effectLst/>
                <a:uLnTx/>
                <a:uFillTx/>
                <a:latin typeface="Constantia"/>
                <a:ea typeface="+mn-ea"/>
                <a:cs typeface="+mn-cs"/>
              </a:rPr>
              <a:t>New Orleans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onstantia"/>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deGothic" charset="0"/>
                <a:ea typeface="+mn-ea"/>
                <a:cs typeface="+mn-cs"/>
              </a:rPr>
              <a:t> </a:t>
            </a:r>
          </a:p>
        </p:txBody>
      </p:sp>
      <p:sp>
        <p:nvSpPr>
          <p:cNvPr id="13" name="Title 1"/>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BD0EB25D-FE07-394A-9FA7-3E14FA9E7176}" type="slidenum">
              <a:rPr kumimoji="0" lang="en-US" sz="1200" b="0" i="0" u="none" strike="noStrike" kern="1200" cap="none" spc="0" normalizeH="0" baseline="0" noProof="0">
                <a:ln>
                  <a:noFill/>
                </a:ln>
                <a:solidFill>
                  <a:srgbClr val="FFFFFF"/>
                </a:solidFill>
                <a:effectLst/>
                <a:uLnTx/>
                <a:uFillTx/>
                <a:latin typeface="Constantia"/>
                <a:ea typeface="+mj-ea"/>
                <a:cs typeface="+mj-cs"/>
              </a:rPr>
              <a:pPr marL="0" marR="0" lvl="0" indent="0" algn="r" defTabSz="914400" rtl="0" eaLnBrk="1" fontAlgn="auto" latinLnBrk="0" hangingPunct="1">
                <a:lnSpc>
                  <a:spcPct val="90000"/>
                </a:lnSpc>
                <a:spcBef>
                  <a:spcPct val="0"/>
                </a:spcBef>
                <a:spcAft>
                  <a:spcPts val="0"/>
                </a:spcAft>
                <a:buClrTx/>
                <a:buSzTx/>
                <a:buFontTx/>
                <a:buNone/>
                <a:tabLst/>
                <a:defRPr/>
              </a:pPr>
              <a:t>23</a:t>
            </a:fld>
            <a:endParaRPr kumimoji="0" lang="en-US" sz="800" b="1" i="0" u="none" strike="noStrike" kern="1200" cap="none" spc="0" normalizeH="0" baseline="0" noProof="0" dirty="0">
              <a:ln>
                <a:noFill/>
              </a:ln>
              <a:solidFill>
                <a:srgbClr val="E7E9EF">
                  <a:lumMod val="75000"/>
                </a:srgbClr>
              </a:solidFill>
              <a:effectLst/>
              <a:uLnTx/>
              <a:uFillTx/>
              <a:latin typeface="Constantia"/>
              <a:ea typeface="FranklinGothic URW Comp Book" charset="0"/>
              <a:cs typeface="FranklinGothic URW Comp Book" charset="0"/>
            </a:endParaRPr>
          </a:p>
        </p:txBody>
      </p:sp>
      <p:sp>
        <p:nvSpPr>
          <p:cNvPr id="10" name="Title 1">
            <a:extLst>
              <a:ext uri="{FF2B5EF4-FFF2-40B4-BE49-F238E27FC236}">
                <a16:creationId xmlns:a16="http://schemas.microsoft.com/office/drawing/2014/main" id="{8DAD927E-53F7-F74F-9608-B516D8F8458F}"/>
              </a:ext>
            </a:extLst>
          </p:cNvPr>
          <p:cNvSpPr txBox="1">
            <a:spLocks/>
          </p:cNvSpPr>
          <p:nvPr/>
        </p:nvSpPr>
        <p:spPr>
          <a:xfrm>
            <a:off x="8403021" y="6354147"/>
            <a:ext cx="315727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800" b="1" i="0" u="none" strike="noStrike" kern="1200" cap="none" spc="0" normalizeH="0" baseline="0" noProof="0" dirty="0">
              <a:ln>
                <a:noFill/>
              </a:ln>
              <a:solidFill>
                <a:srgbClr val="FFFFFF">
                  <a:lumMod val="85000"/>
                </a:srgbClr>
              </a:solidFill>
              <a:effectLst/>
              <a:uLnTx/>
              <a:uFillTx/>
              <a:latin typeface="Helvetica" pitchFamily="2" charset="0"/>
              <a:ea typeface="FranklinGothic URW Comp Book" charset="0"/>
              <a:cs typeface="FranklinGothic URW Comp Book" charset="0"/>
            </a:endParaRPr>
          </a:p>
        </p:txBody>
      </p:sp>
      <p:sp>
        <p:nvSpPr>
          <p:cNvPr id="14" name="Title 1">
            <a:extLst>
              <a:ext uri="{FF2B5EF4-FFF2-40B4-BE49-F238E27FC236}">
                <a16:creationId xmlns:a16="http://schemas.microsoft.com/office/drawing/2014/main" id="{FB646622-2185-A34D-BC85-DFA4DA46F11F}"/>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mj-ea"/>
                <a:cs typeface="+mj-cs"/>
              </a:rPr>
              <a:t>© FINANCE NEW ORLEANS</a:t>
            </a:r>
            <a:endPar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FranklinGothic URW Comp Book" charset="0"/>
              <a:cs typeface="FranklinGothic URW Comp Book" charset="0"/>
            </a:endParaRPr>
          </a:p>
        </p:txBody>
      </p:sp>
      <p:sp>
        <p:nvSpPr>
          <p:cNvPr id="15" name="Rectangle 14">
            <a:extLst>
              <a:ext uri="{FF2B5EF4-FFF2-40B4-BE49-F238E27FC236}">
                <a16:creationId xmlns:a16="http://schemas.microsoft.com/office/drawing/2014/main" id="{ACFCB2D7-0D2F-494B-B773-BBDC2B08743F}"/>
              </a:ext>
            </a:extLst>
          </p:cNvPr>
          <p:cNvSpPr/>
          <p:nvPr/>
        </p:nvSpPr>
        <p:spPr>
          <a:xfrm>
            <a:off x="5636302" y="1089782"/>
            <a:ext cx="5531370" cy="3743472"/>
          </a:xfrm>
          <a:prstGeom prst="rect">
            <a:avLst/>
          </a:prstGeom>
          <a:noFill/>
          <a:ln>
            <a:solidFill>
              <a:srgbClr val="6DB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Tree>
    <p:extLst>
      <p:ext uri="{BB962C8B-B14F-4D97-AF65-F5344CB8AC3E}">
        <p14:creationId xmlns:p14="http://schemas.microsoft.com/office/powerpoint/2010/main" val="1257177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68761" y="650403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9" name="Rectangle 8">
            <a:extLst>
              <a:ext uri="{FF2B5EF4-FFF2-40B4-BE49-F238E27FC236}">
                <a16:creationId xmlns:a16="http://schemas.microsoft.com/office/drawing/2014/main" id="{12F905E5-4504-A646-BF99-2D30DE24C10D}"/>
              </a:ext>
            </a:extLst>
          </p:cNvPr>
          <p:cNvSpPr/>
          <p:nvPr/>
        </p:nvSpPr>
        <p:spPr>
          <a:xfrm>
            <a:off x="-7710" y="-353"/>
            <a:ext cx="12192000" cy="6858000"/>
          </a:xfrm>
          <a:prstGeom prst="rect">
            <a:avLst/>
          </a:prstGeom>
          <a:solidFill>
            <a:srgbClr val="19523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 name="Title 1">
            <a:extLst>
              <a:ext uri="{FF2B5EF4-FFF2-40B4-BE49-F238E27FC236}">
                <a16:creationId xmlns:a16="http://schemas.microsoft.com/office/drawing/2014/main" id="{EB837449-23A2-B04B-A28B-058FAFB69A32}"/>
              </a:ext>
            </a:extLst>
          </p:cNvPr>
          <p:cNvSpPr txBox="1">
            <a:spLocks/>
          </p:cNvSpPr>
          <p:nvPr/>
        </p:nvSpPr>
        <p:spPr>
          <a:xfrm>
            <a:off x="954656" y="2603309"/>
            <a:ext cx="10227149" cy="9785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Constantia" panose="02030602050306030303" pitchFamily="18" charset="0"/>
                <a:ea typeface="FranklinGothic URW Comp Book" charset="0"/>
                <a:cs typeface="FranklinGothic URW Comp Book" charset="0"/>
              </a:rPr>
              <a:t>Strategic </a:t>
            </a:r>
            <a:r>
              <a:rPr kumimoji="0" lang="en-US" sz="4800" b="0" i="0" u="none" strike="noStrike" kern="1200" cap="none" spc="0" normalizeH="0" baseline="0" noProof="0" dirty="0">
                <a:ln>
                  <a:noFill/>
                </a:ln>
                <a:solidFill>
                  <a:srgbClr val="FFFFFF"/>
                </a:solidFill>
                <a:effectLst/>
                <a:uLnTx/>
                <a:uFillTx/>
                <a:latin typeface="Constantia" panose="02030602050306030303" pitchFamily="18" charset="0"/>
                <a:ea typeface="FranklinGothic URW Comp Book" charset="0"/>
                <a:cs typeface="FranklinGothic URW Comp Book" charset="0"/>
              </a:rPr>
              <a:t>Vision</a:t>
            </a:r>
          </a:p>
        </p:txBody>
      </p:sp>
      <p:sp>
        <p:nvSpPr>
          <p:cNvPr id="10" name="Rectangle 9">
            <a:extLst>
              <a:ext uri="{FF2B5EF4-FFF2-40B4-BE49-F238E27FC236}">
                <a16:creationId xmlns:a16="http://schemas.microsoft.com/office/drawing/2014/main" id="{373BC3C9-F6EB-E745-8BC2-9454BCBF7A38}"/>
              </a:ext>
            </a:extLst>
          </p:cNvPr>
          <p:cNvSpPr/>
          <p:nvPr/>
        </p:nvSpPr>
        <p:spPr>
          <a:xfrm>
            <a:off x="954657" y="3583146"/>
            <a:ext cx="121920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6DBE4B"/>
                </a:solidFill>
                <a:effectLst/>
                <a:uLnTx/>
                <a:uFillTx/>
                <a:latin typeface="Helvetica" pitchFamily="2" charset="0"/>
                <a:ea typeface="FranklinGothic URW Comp Book" charset="0"/>
                <a:cs typeface="FranklinGothic URW Comp Book" charset="0"/>
              </a:rPr>
              <a:t>OUR </a:t>
            </a:r>
            <a:r>
              <a:rPr kumimoji="0" lang="en-US" sz="1600" b="1" i="0" u="none" strike="noStrike" kern="1200" cap="none" spc="300" normalizeH="0" baseline="0" noProof="0" dirty="0">
                <a:ln>
                  <a:noFill/>
                </a:ln>
                <a:solidFill>
                  <a:srgbClr val="6DBE4B"/>
                </a:solidFill>
                <a:effectLst/>
                <a:uLnTx/>
                <a:uFillTx/>
                <a:latin typeface="Helvetica" pitchFamily="2" charset="0"/>
                <a:ea typeface="FranklinGothic URW Comp Book" charset="0"/>
                <a:cs typeface="FranklinGothic URW Comp Book" charset="0"/>
              </a:rPr>
              <a:t>PLAN FOR A MORE RESILIENT NEW ORLEANS</a:t>
            </a:r>
          </a:p>
        </p:txBody>
      </p:sp>
    </p:spTree>
    <p:extLst>
      <p:ext uri="{BB962C8B-B14F-4D97-AF65-F5344CB8AC3E}">
        <p14:creationId xmlns:p14="http://schemas.microsoft.com/office/powerpoint/2010/main" val="3519068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6091" t="12951" r="6091" b="12951"/>
          <a:stretch/>
        </p:blipFill>
        <p:spPr>
          <a:xfrm>
            <a:off x="0" y="0"/>
            <a:ext cx="12192000" cy="6858000"/>
          </a:xfrm>
          <a:prstGeom prst="rect">
            <a:avLst/>
          </a:prstGeom>
        </p:spPr>
      </p:pic>
      <p:sp>
        <p:nvSpPr>
          <p:cNvPr id="36" name="Rectangle 35"/>
          <p:cNvSpPr/>
          <p:nvPr/>
        </p:nvSpPr>
        <p:spPr>
          <a:xfrm>
            <a:off x="0" y="4233"/>
            <a:ext cx="12197542" cy="6864349"/>
          </a:xfrm>
          <a:prstGeom prst="rect">
            <a:avLst/>
          </a:prstGeom>
          <a:solidFill>
            <a:srgbClr val="052A3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1" name="Title 1">
            <a:extLst>
              <a:ext uri="{FF2B5EF4-FFF2-40B4-BE49-F238E27FC236}">
                <a16:creationId xmlns:a16="http://schemas.microsoft.com/office/drawing/2014/main" id="{60DFEDAA-B42A-42FC-B45A-420946A4583B}"/>
              </a:ext>
            </a:extLst>
          </p:cNvPr>
          <p:cNvSpPr>
            <a:spLocks noGrp="1"/>
          </p:cNvSpPr>
          <p:nvPr>
            <p:ph type="title"/>
          </p:nvPr>
        </p:nvSpPr>
        <p:spPr>
          <a:xfrm>
            <a:off x="705191" y="276842"/>
            <a:ext cx="10789786" cy="1297799"/>
          </a:xfrm>
        </p:spPr>
        <p:txBody>
          <a:bodyPr>
            <a:noAutofit/>
          </a:bodyPr>
          <a:lstStyle/>
          <a:p>
            <a:pPr algn="ctr">
              <a:lnSpc>
                <a:spcPct val="100000"/>
              </a:lnSpc>
            </a:pPr>
            <a:r>
              <a:rPr lang="en-US" sz="4000">
                <a:ea typeface="FranklinGothic URW Comp Book" charset="0"/>
                <a:cs typeface="FranklinGothic URW Comp Book" charset="0"/>
              </a:rPr>
              <a:t>Post-Disaster Balance Sheet Comparison</a:t>
            </a:r>
            <a:endParaRPr lang="en-US" sz="4000" dirty="0">
              <a:ea typeface="FranklinGothic URW Comp Book" charset="0"/>
              <a:cs typeface="FranklinGothic URW Comp Book" charset="0"/>
            </a:endParaRPr>
          </a:p>
        </p:txBody>
      </p:sp>
      <p:sp>
        <p:nvSpPr>
          <p:cNvPr id="19" name="Title 1">
            <a:extLst>
              <a:ext uri="{FF2B5EF4-FFF2-40B4-BE49-F238E27FC236}">
                <a16:creationId xmlns:a16="http://schemas.microsoft.com/office/drawing/2014/main" id="{711488CB-1FC9-5847-ACDF-338F473E8347}"/>
              </a:ext>
            </a:extLst>
          </p:cNvPr>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BD0EB25D-FE07-394A-9FA7-3E14FA9E7176}" type="slidenum">
              <a:rPr kumimoji="0" lang="en-US" sz="1400" b="0" i="0" u="none" strike="noStrike" kern="1200" cap="none" spc="0" normalizeH="0" baseline="0" noProof="0" smtClean="0">
                <a:ln>
                  <a:noFill/>
                </a:ln>
                <a:solidFill>
                  <a:srgbClr val="FFFFFF"/>
                </a:solidFill>
                <a:effectLst/>
                <a:uLnTx/>
                <a:uFillTx/>
                <a:latin typeface="Constantia" panose="02030602050306030303" pitchFamily="18" charset="0"/>
                <a:ea typeface="+mj-ea"/>
                <a:cs typeface="+mj-cs"/>
              </a:rPr>
              <a:pPr marL="0" marR="0" lvl="0" indent="0" algn="r" defTabSz="914400" rtl="0" eaLnBrk="1" fontAlgn="auto" latinLnBrk="0" hangingPunct="1">
                <a:lnSpc>
                  <a:spcPct val="90000"/>
                </a:lnSpc>
                <a:spcBef>
                  <a:spcPct val="0"/>
                </a:spcBef>
                <a:spcAft>
                  <a:spcPts val="0"/>
                </a:spcAft>
                <a:buClrTx/>
                <a:buSzTx/>
                <a:buFontTx/>
                <a:buNone/>
                <a:tabLst/>
                <a:defRPr/>
              </a:pPr>
              <a:t>25</a:t>
            </a:fld>
            <a:endParaRPr kumimoji="0" lang="en-US" sz="1400" b="1" i="0" u="none" strike="noStrike" kern="1200" cap="none" spc="0" normalizeH="0" baseline="0" noProof="0" dirty="0">
              <a:ln>
                <a:noFill/>
              </a:ln>
              <a:solidFill>
                <a:srgbClr val="E7E9EF">
                  <a:lumMod val="75000"/>
                </a:srgbClr>
              </a:solidFill>
              <a:effectLst/>
              <a:uLnTx/>
              <a:uFillTx/>
              <a:latin typeface="Constantia" panose="02030602050306030303" pitchFamily="18" charset="0"/>
              <a:ea typeface="FranklinGothic URW Comp Book" charset="0"/>
              <a:cs typeface="FranklinGothic URW Comp Book" charset="0"/>
            </a:endParaRPr>
          </a:p>
        </p:txBody>
      </p:sp>
      <p:sp>
        <p:nvSpPr>
          <p:cNvPr id="18" name="Title 1">
            <a:extLst>
              <a:ext uri="{FF2B5EF4-FFF2-40B4-BE49-F238E27FC236}">
                <a16:creationId xmlns:a16="http://schemas.microsoft.com/office/drawing/2014/main" id="{6E973D66-ADE5-C143-81F6-010CB122AB13}"/>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mj-ea"/>
                <a:cs typeface="+mj-cs"/>
              </a:rPr>
              <a:t>© FINANCE NEW ORLEANS</a:t>
            </a:r>
            <a:endPar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FranklinGothic URW Comp Book" charset="0"/>
              <a:cs typeface="FranklinGothic URW Comp Book" charset="0"/>
            </a:endParaRPr>
          </a:p>
        </p:txBody>
      </p:sp>
      <p:sp>
        <p:nvSpPr>
          <p:cNvPr id="2" name="TextBox 1">
            <a:extLst>
              <a:ext uri="{FF2B5EF4-FFF2-40B4-BE49-F238E27FC236}">
                <a16:creationId xmlns:a16="http://schemas.microsoft.com/office/drawing/2014/main" id="{577CDAB6-8E6E-D24E-9FD1-E462BA417EE2}"/>
              </a:ext>
            </a:extLst>
          </p:cNvPr>
          <p:cNvSpPr txBox="1"/>
          <p:nvPr/>
        </p:nvSpPr>
        <p:spPr>
          <a:xfrm>
            <a:off x="3704223" y="5249049"/>
            <a:ext cx="120534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3C835"/>
                </a:solidFill>
                <a:effectLst/>
                <a:uLnTx/>
                <a:uFillTx/>
                <a:latin typeface="Constantia"/>
                <a:ea typeface="+mn-ea"/>
                <a:cs typeface="+mn-cs"/>
              </a:rPr>
              <a:t>2005</a:t>
            </a:r>
            <a:endParaRPr kumimoji="0" lang="en-US" sz="3600" b="0" i="0" u="none" strike="noStrike" kern="1200" cap="none" spc="0" normalizeH="0" baseline="0" noProof="0" dirty="0">
              <a:ln>
                <a:noFill/>
              </a:ln>
              <a:solidFill>
                <a:srgbClr val="73C835"/>
              </a:solidFill>
              <a:effectLst/>
              <a:uLnTx/>
              <a:uFillTx/>
              <a:latin typeface="Constantia"/>
              <a:ea typeface="+mn-ea"/>
              <a:cs typeface="+mn-cs"/>
            </a:endParaRPr>
          </a:p>
        </p:txBody>
      </p:sp>
      <p:sp>
        <p:nvSpPr>
          <p:cNvPr id="3" name="TextBox 2">
            <a:extLst>
              <a:ext uri="{FF2B5EF4-FFF2-40B4-BE49-F238E27FC236}">
                <a16:creationId xmlns:a16="http://schemas.microsoft.com/office/drawing/2014/main" id="{74EB355C-1F48-4D47-83D6-EF3E802B523D}"/>
              </a:ext>
            </a:extLst>
          </p:cNvPr>
          <p:cNvSpPr txBox="1"/>
          <p:nvPr/>
        </p:nvSpPr>
        <p:spPr>
          <a:xfrm>
            <a:off x="7322063" y="5238207"/>
            <a:ext cx="120534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3C835"/>
                </a:solidFill>
                <a:effectLst/>
                <a:uLnTx/>
                <a:uFillTx/>
                <a:latin typeface="Constantia"/>
                <a:ea typeface="+mn-ea"/>
                <a:cs typeface="+mn-cs"/>
              </a:rPr>
              <a:t>2015</a:t>
            </a:r>
            <a:endParaRPr kumimoji="0" lang="en-US" sz="3600" b="0" i="0" u="none" strike="noStrike" kern="1200" cap="none" spc="0" normalizeH="0" baseline="0" noProof="0" dirty="0">
              <a:ln>
                <a:noFill/>
              </a:ln>
              <a:solidFill>
                <a:srgbClr val="73C835"/>
              </a:solidFill>
              <a:effectLst/>
              <a:uLnTx/>
              <a:uFillTx/>
              <a:latin typeface="Constantia"/>
              <a:ea typeface="+mn-ea"/>
              <a:cs typeface="+mn-cs"/>
            </a:endParaRPr>
          </a:p>
        </p:txBody>
      </p:sp>
      <p:sp>
        <p:nvSpPr>
          <p:cNvPr id="7" name="Rectangle 6">
            <a:extLst>
              <a:ext uri="{FF2B5EF4-FFF2-40B4-BE49-F238E27FC236}">
                <a16:creationId xmlns:a16="http://schemas.microsoft.com/office/drawing/2014/main" id="{E7B90A76-FB3D-DF4C-9498-2351E41EE52D}"/>
              </a:ext>
            </a:extLst>
          </p:cNvPr>
          <p:cNvSpPr/>
          <p:nvPr/>
        </p:nvSpPr>
        <p:spPr>
          <a:xfrm>
            <a:off x="7779127" y="5111750"/>
            <a:ext cx="500702" cy="189630"/>
          </a:xfrm>
          <a:prstGeom prst="rect">
            <a:avLst/>
          </a:prstGeom>
          <a:solidFill>
            <a:srgbClr val="29B244"/>
          </a:solidFill>
          <a:ln>
            <a:solidFill>
              <a:srgbClr val="29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 name="Rectangle 7">
            <a:extLst>
              <a:ext uri="{FF2B5EF4-FFF2-40B4-BE49-F238E27FC236}">
                <a16:creationId xmlns:a16="http://schemas.microsoft.com/office/drawing/2014/main" id="{A33583A7-55FC-7441-9FD6-84A5EF81F680}"/>
              </a:ext>
            </a:extLst>
          </p:cNvPr>
          <p:cNvSpPr/>
          <p:nvPr/>
        </p:nvSpPr>
        <p:spPr>
          <a:xfrm>
            <a:off x="4063969" y="3835360"/>
            <a:ext cx="500702" cy="1500431"/>
          </a:xfrm>
          <a:prstGeom prst="rect">
            <a:avLst/>
          </a:prstGeom>
          <a:solidFill>
            <a:srgbClr val="457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7" name="TextBox 16">
            <a:extLst>
              <a:ext uri="{FF2B5EF4-FFF2-40B4-BE49-F238E27FC236}">
                <a16:creationId xmlns:a16="http://schemas.microsoft.com/office/drawing/2014/main" id="{0B1081F3-6270-5D4E-AD97-85A758ED8BAE}"/>
              </a:ext>
            </a:extLst>
          </p:cNvPr>
          <p:cNvSpPr txBox="1"/>
          <p:nvPr/>
        </p:nvSpPr>
        <p:spPr>
          <a:xfrm>
            <a:off x="3522033" y="2978963"/>
            <a:ext cx="15845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nstantia"/>
                <a:ea typeface="+mn-ea"/>
                <a:cs typeface="+mn-cs"/>
              </a:rPr>
              <a:t>$395 </a:t>
            </a:r>
            <a:r>
              <a:rPr kumimoji="0" lang="en-US" sz="2400" b="0" i="0" u="none" strike="noStrike" kern="1200" cap="none" spc="0" normalizeH="0" baseline="0" noProof="0" dirty="0">
                <a:ln>
                  <a:noFill/>
                </a:ln>
                <a:solidFill>
                  <a:srgbClr val="FFFFFF"/>
                </a:solidFill>
                <a:effectLst/>
                <a:uLnTx/>
                <a:uFillTx/>
                <a:latin typeface="Constantia"/>
                <a:ea typeface="+mn-ea"/>
                <a:cs typeface="+mn-cs"/>
              </a:rPr>
              <a:t>Million</a:t>
            </a:r>
          </a:p>
        </p:txBody>
      </p:sp>
      <p:sp>
        <p:nvSpPr>
          <p:cNvPr id="39" name="TextBox 38">
            <a:extLst>
              <a:ext uri="{FF2B5EF4-FFF2-40B4-BE49-F238E27FC236}">
                <a16:creationId xmlns:a16="http://schemas.microsoft.com/office/drawing/2014/main" id="{846D45BB-59B5-3F46-9EE6-0BEF421A2593}"/>
              </a:ext>
            </a:extLst>
          </p:cNvPr>
          <p:cNvSpPr txBox="1"/>
          <p:nvPr/>
        </p:nvSpPr>
        <p:spPr>
          <a:xfrm>
            <a:off x="7237191" y="4174245"/>
            <a:ext cx="15845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nstantia"/>
                <a:ea typeface="+mn-ea"/>
                <a:cs typeface="+mn-cs"/>
              </a:rPr>
              <a:t>$30 </a:t>
            </a:r>
            <a:r>
              <a:rPr kumimoji="0" lang="en-US" sz="2400" b="0" i="0" u="none" strike="noStrike" kern="1200" cap="none" spc="0" normalizeH="0" baseline="0" noProof="0" dirty="0">
                <a:ln>
                  <a:noFill/>
                </a:ln>
                <a:solidFill>
                  <a:srgbClr val="FFFFFF"/>
                </a:solidFill>
                <a:effectLst/>
                <a:uLnTx/>
                <a:uFillTx/>
                <a:latin typeface="Constantia"/>
                <a:ea typeface="+mn-ea"/>
                <a:cs typeface="+mn-cs"/>
              </a:rPr>
              <a:t>M</a:t>
            </a:r>
            <a:r>
              <a:rPr kumimoji="0" lang="en-US" sz="2400" b="0" i="0" u="none" strike="noStrike" kern="1200" cap="none" spc="0" normalizeH="0" baseline="0" noProof="0">
                <a:ln>
                  <a:noFill/>
                </a:ln>
                <a:solidFill>
                  <a:srgbClr val="FFFFFF"/>
                </a:solidFill>
                <a:effectLst/>
                <a:uLnTx/>
                <a:uFillTx/>
                <a:latin typeface="Constantia"/>
                <a:ea typeface="+mn-ea"/>
                <a:cs typeface="+mn-cs"/>
              </a:rPr>
              <a:t>illion</a:t>
            </a:r>
            <a:endParaRPr kumimoji="0" lang="en-US" sz="2400" b="0" i="0" u="none" strike="noStrike" kern="1200" cap="none" spc="0" normalizeH="0" baseline="0" noProof="0" dirty="0">
              <a:ln>
                <a:noFill/>
              </a:ln>
              <a:solidFill>
                <a:srgbClr val="FFFFFF"/>
              </a:solidFill>
              <a:effectLst/>
              <a:uLnTx/>
              <a:uFillTx/>
              <a:latin typeface="Constantia"/>
              <a:ea typeface="+mn-ea"/>
              <a:cs typeface="+mn-cs"/>
            </a:endParaRPr>
          </a:p>
        </p:txBody>
      </p:sp>
      <p:sp>
        <p:nvSpPr>
          <p:cNvPr id="10" name="TextBox 9">
            <a:extLst>
              <a:ext uri="{FF2B5EF4-FFF2-40B4-BE49-F238E27FC236}">
                <a16:creationId xmlns:a16="http://schemas.microsoft.com/office/drawing/2014/main" id="{6D6F60D5-4B2B-8042-A336-E007B7D42326}"/>
              </a:ext>
            </a:extLst>
          </p:cNvPr>
          <p:cNvSpPr txBox="1"/>
          <p:nvPr/>
        </p:nvSpPr>
        <p:spPr>
          <a:xfrm>
            <a:off x="3747241" y="5769527"/>
            <a:ext cx="12053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a:ea typeface="+mn-ea"/>
                <a:cs typeface="+mn-cs"/>
              </a:rPr>
              <a:t>Actual</a:t>
            </a: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86950D55-F0AA-9744-A74E-49917DBE59A3}"/>
              </a:ext>
            </a:extLst>
          </p:cNvPr>
          <p:cNvSpPr txBox="1"/>
          <p:nvPr/>
        </p:nvSpPr>
        <p:spPr>
          <a:xfrm>
            <a:off x="7426805" y="5735116"/>
            <a:ext cx="12053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a:ea typeface="+mn-ea"/>
                <a:cs typeface="+mn-cs"/>
              </a:rPr>
              <a:t>Actual</a:t>
            </a: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5" name="TextBox 14">
            <a:extLst>
              <a:ext uri="{FF2B5EF4-FFF2-40B4-BE49-F238E27FC236}">
                <a16:creationId xmlns:a16="http://schemas.microsoft.com/office/drawing/2014/main" id="{99249E7A-0CC9-1B43-87FB-029C05FC073C}"/>
              </a:ext>
            </a:extLst>
          </p:cNvPr>
          <p:cNvSpPr txBox="1"/>
          <p:nvPr/>
        </p:nvSpPr>
        <p:spPr>
          <a:xfrm>
            <a:off x="4217661" y="1668955"/>
            <a:ext cx="3756677" cy="3539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6DBD4B"/>
                </a:solidFill>
                <a:effectLst/>
                <a:uLnTx/>
                <a:uFillTx/>
                <a:latin typeface="Constantia"/>
                <a:ea typeface="+mn-ea"/>
                <a:cs typeface="+mn-cs"/>
              </a:rPr>
              <a:t>Total </a:t>
            </a:r>
            <a:r>
              <a:rPr kumimoji="0" lang="en-US" sz="1700" b="0" i="0" u="none" strike="noStrike" kern="1200" cap="none" spc="0" normalizeH="0" baseline="0" noProof="0" dirty="0">
                <a:ln>
                  <a:noFill/>
                </a:ln>
                <a:solidFill>
                  <a:srgbClr val="6DBD4B"/>
                </a:solidFill>
                <a:effectLst/>
                <a:uLnTx/>
                <a:uFillTx/>
                <a:latin typeface="Constantia"/>
                <a:ea typeface="+mn-ea"/>
                <a:cs typeface="+mn-cs"/>
              </a:rPr>
              <a:t>Assets</a:t>
            </a:r>
          </a:p>
        </p:txBody>
      </p:sp>
    </p:spTree>
    <p:extLst>
      <p:ext uri="{BB962C8B-B14F-4D97-AF65-F5344CB8AC3E}">
        <p14:creationId xmlns:p14="http://schemas.microsoft.com/office/powerpoint/2010/main" val="1391862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535" r="16785" b="39776"/>
          <a:stretch/>
        </p:blipFill>
        <p:spPr>
          <a:xfrm>
            <a:off x="-1" y="636607"/>
            <a:ext cx="12191999" cy="6221392"/>
          </a:xfrm>
          <a:prstGeom prst="rect">
            <a:avLst/>
          </a:prstGeom>
        </p:spPr>
      </p:pic>
      <p:sp>
        <p:nvSpPr>
          <p:cNvPr id="9" name="Rectangle 8"/>
          <p:cNvSpPr/>
          <p:nvPr/>
        </p:nvSpPr>
        <p:spPr>
          <a:xfrm>
            <a:off x="0" y="0"/>
            <a:ext cx="12191999" cy="6860309"/>
          </a:xfrm>
          <a:prstGeom prst="rect">
            <a:avLst/>
          </a:prstGeom>
          <a:solidFill>
            <a:srgbClr val="052A3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4" name="TextBox 3"/>
          <p:cNvSpPr txBox="1"/>
          <p:nvPr/>
        </p:nvSpPr>
        <p:spPr>
          <a:xfrm>
            <a:off x="1912935" y="2829971"/>
            <a:ext cx="8366130" cy="16684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nstantia"/>
                <a:ea typeface="+mn-ea"/>
                <a:cs typeface="+mn-cs"/>
              </a:rPr>
              <a:t>A </a:t>
            </a:r>
            <a:r>
              <a:rPr kumimoji="0" lang="en-US" sz="3600" b="0" i="0" u="none" strike="noStrike" kern="1200" cap="none" spc="0" normalizeH="0" baseline="0" noProof="0" dirty="0">
                <a:ln>
                  <a:noFill/>
                </a:ln>
                <a:solidFill>
                  <a:srgbClr val="FFFFFF"/>
                </a:solidFill>
                <a:effectLst/>
                <a:uLnTx/>
                <a:uFillTx/>
                <a:latin typeface="Constantia"/>
                <a:ea typeface="+mn-ea"/>
                <a:cs typeface="+mn-cs"/>
              </a:rPr>
              <a:t>resilient New Orleans with opportunity for all. </a:t>
            </a:r>
          </a:p>
        </p:txBody>
      </p:sp>
      <p:sp>
        <p:nvSpPr>
          <p:cNvPr id="5" name="Rectangle 4"/>
          <p:cNvSpPr/>
          <p:nvPr/>
        </p:nvSpPr>
        <p:spPr>
          <a:xfrm>
            <a:off x="2471214" y="1176134"/>
            <a:ext cx="724956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6DBD4B"/>
                </a:solidFill>
                <a:effectLst/>
                <a:uLnTx/>
                <a:uFillTx/>
                <a:latin typeface="Constantia"/>
                <a:ea typeface="+mn-ea"/>
                <a:cs typeface="+mn-cs"/>
              </a:rPr>
              <a:t>Strategic Vision</a:t>
            </a:r>
            <a:endParaRPr kumimoji="0" lang="en-US" sz="4400" b="0" i="0" u="none" strike="noStrike" kern="1200" cap="none" spc="0" normalizeH="0" baseline="0" noProof="0" dirty="0">
              <a:ln>
                <a:noFill/>
              </a:ln>
              <a:solidFill>
                <a:srgbClr val="6DBD4B"/>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radeGothic" charset="0"/>
                <a:ea typeface="+mn-ea"/>
                <a:cs typeface="+mn-cs"/>
              </a:rPr>
              <a:t> </a:t>
            </a:r>
          </a:p>
        </p:txBody>
      </p:sp>
      <p:sp>
        <p:nvSpPr>
          <p:cNvPr id="13" name="Title 1"/>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BD0EB25D-FE07-394A-9FA7-3E14FA9E7176}" type="slidenum">
              <a:rPr kumimoji="0" lang="en-US" sz="1200" b="0" i="0" u="none" strike="noStrike" kern="1200" cap="none" spc="0" normalizeH="0" baseline="0" noProof="0">
                <a:ln>
                  <a:noFill/>
                </a:ln>
                <a:solidFill>
                  <a:srgbClr val="FFFFFF"/>
                </a:solidFill>
                <a:effectLst/>
                <a:uLnTx/>
                <a:uFillTx/>
                <a:latin typeface="Constantia"/>
                <a:ea typeface="+mj-ea"/>
                <a:cs typeface="+mj-cs"/>
              </a:rPr>
              <a:pPr marL="0" marR="0" lvl="0" indent="0" algn="r" defTabSz="914400" rtl="0" eaLnBrk="1" fontAlgn="auto" latinLnBrk="0" hangingPunct="1">
                <a:lnSpc>
                  <a:spcPct val="90000"/>
                </a:lnSpc>
                <a:spcBef>
                  <a:spcPct val="0"/>
                </a:spcBef>
                <a:spcAft>
                  <a:spcPts val="0"/>
                </a:spcAft>
                <a:buClrTx/>
                <a:buSzTx/>
                <a:buFontTx/>
                <a:buNone/>
                <a:tabLst/>
                <a:defRPr/>
              </a:pPr>
              <a:t>26</a:t>
            </a:fld>
            <a:endParaRPr kumimoji="0" lang="en-US" sz="800" b="1" i="0" u="none" strike="noStrike" kern="1200" cap="none" spc="0" normalizeH="0" baseline="0" noProof="0" dirty="0">
              <a:ln>
                <a:noFill/>
              </a:ln>
              <a:solidFill>
                <a:srgbClr val="E7E9EF">
                  <a:lumMod val="75000"/>
                </a:srgbClr>
              </a:solidFill>
              <a:effectLst/>
              <a:uLnTx/>
              <a:uFillTx/>
              <a:latin typeface="Constantia"/>
              <a:ea typeface="FranklinGothic URW Comp Book" charset="0"/>
              <a:cs typeface="FranklinGothic URW Comp Book" charset="0"/>
            </a:endParaRPr>
          </a:p>
        </p:txBody>
      </p:sp>
      <p:sp>
        <p:nvSpPr>
          <p:cNvPr id="10" name="Title 1">
            <a:extLst>
              <a:ext uri="{FF2B5EF4-FFF2-40B4-BE49-F238E27FC236}">
                <a16:creationId xmlns:a16="http://schemas.microsoft.com/office/drawing/2014/main" id="{8DAD927E-53F7-F74F-9608-B516D8F8458F}"/>
              </a:ext>
            </a:extLst>
          </p:cNvPr>
          <p:cNvSpPr txBox="1">
            <a:spLocks/>
          </p:cNvSpPr>
          <p:nvPr/>
        </p:nvSpPr>
        <p:spPr>
          <a:xfrm>
            <a:off x="8403021" y="6354147"/>
            <a:ext cx="315727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800" b="1" i="0" u="none" strike="noStrike" kern="1200" cap="none" spc="0" normalizeH="0" baseline="0" noProof="0" dirty="0">
              <a:ln>
                <a:noFill/>
              </a:ln>
              <a:solidFill>
                <a:srgbClr val="FFFFFF">
                  <a:lumMod val="85000"/>
                </a:srgbClr>
              </a:solidFill>
              <a:effectLst/>
              <a:uLnTx/>
              <a:uFillTx/>
              <a:latin typeface="Helvetica" pitchFamily="2" charset="0"/>
              <a:ea typeface="FranklinGothic URW Comp Book" charset="0"/>
              <a:cs typeface="FranklinGothic URW Comp Book" charset="0"/>
            </a:endParaRPr>
          </a:p>
        </p:txBody>
      </p:sp>
      <p:sp>
        <p:nvSpPr>
          <p:cNvPr id="14" name="Title 1">
            <a:extLst>
              <a:ext uri="{FF2B5EF4-FFF2-40B4-BE49-F238E27FC236}">
                <a16:creationId xmlns:a16="http://schemas.microsoft.com/office/drawing/2014/main" id="{FB646622-2185-A34D-BC85-DFA4DA46F11F}"/>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mj-ea"/>
                <a:cs typeface="+mj-cs"/>
              </a:rPr>
              <a:t>© FINANCE NEW ORLEANS</a:t>
            </a:r>
            <a:endPar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FranklinGothic URW Comp Book" charset="0"/>
              <a:cs typeface="FranklinGothic URW Comp Book" charset="0"/>
            </a:endParaRPr>
          </a:p>
        </p:txBody>
      </p:sp>
    </p:spTree>
    <p:extLst>
      <p:ext uri="{BB962C8B-B14F-4D97-AF65-F5344CB8AC3E}">
        <p14:creationId xmlns:p14="http://schemas.microsoft.com/office/powerpoint/2010/main" val="3025667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6091" t="12951" r="6091" b="12951"/>
          <a:stretch/>
        </p:blipFill>
        <p:spPr>
          <a:xfrm>
            <a:off x="0" y="0"/>
            <a:ext cx="12192000" cy="6858000"/>
          </a:xfrm>
          <a:prstGeom prst="rect">
            <a:avLst/>
          </a:prstGeom>
        </p:spPr>
      </p:pic>
      <p:sp>
        <p:nvSpPr>
          <p:cNvPr id="36" name="Rectangle 35"/>
          <p:cNvSpPr/>
          <p:nvPr/>
        </p:nvSpPr>
        <p:spPr>
          <a:xfrm>
            <a:off x="0" y="-189"/>
            <a:ext cx="12192000" cy="6858000"/>
          </a:xfrm>
          <a:prstGeom prst="rect">
            <a:avLst/>
          </a:prstGeom>
          <a:solidFill>
            <a:srgbClr val="00574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3" name="Rectangle 32"/>
          <p:cNvSpPr/>
          <p:nvPr/>
        </p:nvSpPr>
        <p:spPr>
          <a:xfrm>
            <a:off x="5408908" y="2532649"/>
            <a:ext cx="6118388" cy="666207"/>
          </a:xfrm>
          <a:prstGeom prst="rect">
            <a:avLst/>
          </a:prstGeom>
          <a:solidFill>
            <a:srgbClr val="6DB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Helvetica" pitchFamily="2" charset="0"/>
            </a:endParaRPr>
          </a:p>
        </p:txBody>
      </p:sp>
      <p:sp>
        <p:nvSpPr>
          <p:cNvPr id="25" name="Rectangle 24"/>
          <p:cNvSpPr/>
          <p:nvPr/>
        </p:nvSpPr>
        <p:spPr>
          <a:xfrm>
            <a:off x="5408647" y="3689206"/>
            <a:ext cx="6103092" cy="666207"/>
          </a:xfrm>
          <a:prstGeom prst="rect">
            <a:avLst/>
          </a:prstGeom>
          <a:solidFill>
            <a:srgbClr val="08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Helvetica" pitchFamily="2" charset="0"/>
            </a:endParaRPr>
          </a:p>
        </p:txBody>
      </p:sp>
      <p:sp>
        <p:nvSpPr>
          <p:cNvPr id="29" name="Rectangle 28"/>
          <p:cNvSpPr/>
          <p:nvPr/>
        </p:nvSpPr>
        <p:spPr>
          <a:xfrm>
            <a:off x="5428204" y="4820936"/>
            <a:ext cx="6103092" cy="666207"/>
          </a:xfrm>
          <a:prstGeom prst="rect">
            <a:avLst/>
          </a:prstGeom>
          <a:solidFill>
            <a:srgbClr val="447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7" name="Rectangle 16"/>
          <p:cNvSpPr/>
          <p:nvPr/>
        </p:nvSpPr>
        <p:spPr>
          <a:xfrm>
            <a:off x="5408367" y="1394632"/>
            <a:ext cx="6086610" cy="666207"/>
          </a:xfrm>
          <a:prstGeom prst="rect">
            <a:avLst/>
          </a:prstGeom>
          <a:solidFill>
            <a:srgbClr val="00A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Helvetica" pitchFamily="2" charset="0"/>
            </a:endParaRPr>
          </a:p>
        </p:txBody>
      </p:sp>
      <p:sp>
        <p:nvSpPr>
          <p:cNvPr id="28" name="TextBox 27"/>
          <p:cNvSpPr txBox="1"/>
          <p:nvPr/>
        </p:nvSpPr>
        <p:spPr>
          <a:xfrm>
            <a:off x="5441888" y="4936710"/>
            <a:ext cx="5718115" cy="400110"/>
          </a:xfrm>
          <a:prstGeom prst="rect">
            <a:avLst/>
          </a:prstGeom>
          <a:noFill/>
        </p:spPr>
        <p:txBody>
          <a:bodyPr wrap="square" rtlCol="0">
            <a:spAutoFit/>
          </a:bodyPr>
          <a:lstStyle/>
          <a:p>
            <a:pPr lvl="0">
              <a:defRPr/>
            </a:pPr>
            <a:r>
              <a:rPr lang="en-US" sz="2000" dirty="0">
                <a:solidFill>
                  <a:srgbClr val="FFFFFF"/>
                </a:solidFill>
                <a:latin typeface="Helvetica" pitchFamily="2" charset="0"/>
              </a:rPr>
              <a:t>Grow as an Agile and Innovative Organization</a:t>
            </a:r>
          </a:p>
        </p:txBody>
      </p:sp>
      <p:sp>
        <p:nvSpPr>
          <p:cNvPr id="24" name="TextBox 23"/>
          <p:cNvSpPr txBox="1"/>
          <p:nvPr/>
        </p:nvSpPr>
        <p:spPr>
          <a:xfrm>
            <a:off x="5441886" y="3806986"/>
            <a:ext cx="5857146" cy="400110"/>
          </a:xfrm>
          <a:prstGeom prst="rect">
            <a:avLst/>
          </a:prstGeom>
          <a:noFill/>
        </p:spPr>
        <p:txBody>
          <a:bodyPr wrap="square" rtlCol="0">
            <a:spAutoFit/>
          </a:bodyPr>
          <a:lstStyle/>
          <a:p>
            <a:pPr lvl="0">
              <a:defRPr/>
            </a:pPr>
            <a:r>
              <a:rPr lang="en-US" sz="2000" dirty="0">
                <a:solidFill>
                  <a:srgbClr val="FFFFFF"/>
                </a:solidFill>
                <a:latin typeface="Helvetica" pitchFamily="2" charset="0"/>
              </a:rPr>
              <a:t>Build Public Wealth for Community Reinvestment </a:t>
            </a:r>
          </a:p>
        </p:txBody>
      </p:sp>
      <p:sp>
        <p:nvSpPr>
          <p:cNvPr id="32" name="TextBox 31"/>
          <p:cNvSpPr txBox="1"/>
          <p:nvPr/>
        </p:nvSpPr>
        <p:spPr>
          <a:xfrm>
            <a:off x="5441714" y="2665896"/>
            <a:ext cx="5531083" cy="400110"/>
          </a:xfrm>
          <a:prstGeom prst="rect">
            <a:avLst/>
          </a:prstGeom>
          <a:noFill/>
        </p:spPr>
        <p:txBody>
          <a:bodyPr wrap="square" rtlCol="0">
            <a:spAutoFit/>
          </a:bodyPr>
          <a:lstStyle/>
          <a:p>
            <a:pPr lvl="0">
              <a:defRPr/>
            </a:pPr>
            <a:r>
              <a:rPr lang="en-US" sz="2000">
                <a:solidFill>
                  <a:srgbClr val="FFFFFF"/>
                </a:solidFill>
                <a:latin typeface="Helvetica" pitchFamily="2" charset="0"/>
              </a:rPr>
              <a:t>Create Economic and Education </a:t>
            </a:r>
            <a:r>
              <a:rPr lang="en-US" sz="2000" dirty="0">
                <a:solidFill>
                  <a:srgbClr val="FFFFFF"/>
                </a:solidFill>
                <a:latin typeface="Helvetica" pitchFamily="2" charset="0"/>
              </a:rPr>
              <a:t>Opportunities</a:t>
            </a:r>
          </a:p>
        </p:txBody>
      </p:sp>
      <p:sp>
        <p:nvSpPr>
          <p:cNvPr id="16" name="TextBox 15"/>
          <p:cNvSpPr txBox="1"/>
          <p:nvPr/>
        </p:nvSpPr>
        <p:spPr>
          <a:xfrm>
            <a:off x="5441714" y="1527222"/>
            <a:ext cx="6301457" cy="400110"/>
          </a:xfrm>
          <a:prstGeom prst="rect">
            <a:avLst/>
          </a:prstGeom>
          <a:noFill/>
        </p:spPr>
        <p:txBody>
          <a:bodyPr wrap="square" rtlCol="0">
            <a:spAutoFit/>
          </a:bodyPr>
          <a:lstStyle/>
          <a:p>
            <a:pPr lvl="0">
              <a:defRPr/>
            </a:pPr>
            <a:r>
              <a:rPr lang="en-US" sz="2000" dirty="0">
                <a:solidFill>
                  <a:srgbClr val="FFFFFF"/>
                </a:solidFill>
                <a:latin typeface="Helvetica" pitchFamily="2" charset="0"/>
              </a:rPr>
              <a:t>Use Climate Resilience to Physically Transform N.O.</a:t>
            </a:r>
          </a:p>
        </p:txBody>
      </p:sp>
      <p:sp>
        <p:nvSpPr>
          <p:cNvPr id="37" name="Title 1">
            <a:extLst>
              <a:ext uri="{FF2B5EF4-FFF2-40B4-BE49-F238E27FC236}">
                <a16:creationId xmlns:a16="http://schemas.microsoft.com/office/drawing/2014/main" id="{E4117A41-B979-1F4B-869E-A1C83D180929}"/>
              </a:ext>
            </a:extLst>
          </p:cNvPr>
          <p:cNvSpPr txBox="1">
            <a:spLocks/>
          </p:cNvSpPr>
          <p:nvPr/>
        </p:nvSpPr>
        <p:spPr>
          <a:xfrm>
            <a:off x="1363530" y="1256505"/>
            <a:ext cx="3472850" cy="2083065"/>
          </a:xfrm>
          <a:prstGeom prst="rect">
            <a:avLst/>
          </a:prstGeom>
        </p:spPr>
        <p:txBody>
          <a:bodyPr vert="horz" lIns="91440" tIns="45720" rIns="91440" bIns="45720" rtlCol="0" anchor="b">
            <a:noAutofit/>
          </a:bodyPr>
          <a:lstStyle>
            <a:lvl1pPr marL="228600" indent="-228600" algn="ctr" defTabSz="914400" rtl="0" eaLnBrk="1" latinLnBrk="0" hangingPunct="1">
              <a:lnSpc>
                <a:spcPct val="90000"/>
              </a:lnSpc>
              <a:spcBef>
                <a:spcPct val="0"/>
              </a:spcBef>
              <a:buFont typeface="Arial" panose="020B0604020202020204" pitchFamily="34" charset="0"/>
              <a:buNone/>
              <a:defRPr lang="en-US" sz="60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00000"/>
              </a:lnSpc>
              <a:spcBef>
                <a:spcPts val="0"/>
              </a:spcBef>
              <a:defRPr/>
            </a:pPr>
            <a:r>
              <a:rPr lang="en-US" sz="4400">
                <a:solidFill>
                  <a:srgbClr val="FFFFFF"/>
                </a:solidFill>
                <a:latin typeface="Constantia" panose="02030602050306030303" pitchFamily="18" charset="0"/>
              </a:rPr>
              <a:t>Strategic </a:t>
            </a:r>
            <a:r>
              <a:rPr lang="en-US" sz="4400" dirty="0">
                <a:solidFill>
                  <a:srgbClr val="FFFFFF"/>
                </a:solidFill>
                <a:latin typeface="Constantia" panose="02030602050306030303" pitchFamily="18" charset="0"/>
              </a:rPr>
              <a:t>Vision Goals</a:t>
            </a:r>
          </a:p>
          <a:p>
            <a:pPr marL="0" lvl="0" indent="0" algn="l">
              <a:lnSpc>
                <a:spcPct val="100000"/>
              </a:lnSpc>
              <a:spcBef>
                <a:spcPts val="0"/>
              </a:spcBef>
              <a:defRPr/>
            </a:pPr>
            <a:r>
              <a:rPr lang="en-US" sz="4400" dirty="0">
                <a:solidFill>
                  <a:srgbClr val="FFFFFF"/>
                </a:solidFill>
                <a:latin typeface="Constantia" panose="02030602050306030303" pitchFamily="18" charset="0"/>
              </a:rPr>
              <a:t>(2021-2030)</a:t>
            </a:r>
          </a:p>
        </p:txBody>
      </p:sp>
      <p:sp>
        <p:nvSpPr>
          <p:cNvPr id="18" name="Title 1">
            <a:extLst>
              <a:ext uri="{FF2B5EF4-FFF2-40B4-BE49-F238E27FC236}">
                <a16:creationId xmlns:a16="http://schemas.microsoft.com/office/drawing/2014/main" id="{654FCFF0-135B-8549-8939-251865096145}"/>
              </a:ext>
            </a:extLst>
          </p:cNvPr>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b="0" i="0" smtClean="0">
                <a:latin typeface="Constantia" panose="02030602050306030303" pitchFamily="18" charset="0"/>
              </a:rPr>
              <a:pPr algn="r"/>
              <a:t>27</a:t>
            </a:fld>
            <a:endParaRPr lang="en-US" sz="800" b="0" i="0" dirty="0">
              <a:solidFill>
                <a:schemeClr val="tx2">
                  <a:lumMod val="75000"/>
                </a:schemeClr>
              </a:solidFill>
              <a:latin typeface="Constantia" panose="02030602050306030303" pitchFamily="18" charset="0"/>
              <a:ea typeface="FranklinGothic URW Comp Book" charset="0"/>
              <a:cs typeface="FranklinGothic URW Comp Book" charset="0"/>
            </a:endParaRPr>
          </a:p>
        </p:txBody>
      </p:sp>
      <p:sp>
        <p:nvSpPr>
          <p:cNvPr id="20" name="Title 1">
            <a:extLst>
              <a:ext uri="{FF2B5EF4-FFF2-40B4-BE49-F238E27FC236}">
                <a16:creationId xmlns:a16="http://schemas.microsoft.com/office/drawing/2014/main" id="{516396AF-427B-1B42-8010-BF9CDCBC78D2}"/>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 spc="300" dirty="0">
                <a:solidFill>
                  <a:schemeClr val="tx1">
                    <a:lumMod val="65000"/>
                  </a:schemeClr>
                </a:solidFill>
                <a:latin typeface="Helvetica" pitchFamily="2" charset="0"/>
              </a:rPr>
              <a:t>© FINANCE NEW ORLEANS</a:t>
            </a:r>
            <a:endParaRPr lang="en-US" sz="600" spc="300" dirty="0">
              <a:solidFill>
                <a:schemeClr val="tx1">
                  <a:lumMod val="65000"/>
                </a:schemeClr>
              </a:solidFill>
              <a:latin typeface="Helvetica" pitchFamily="2" charset="0"/>
              <a:ea typeface="FranklinGothic URW Comp Book" charset="0"/>
              <a:cs typeface="FranklinGothic URW Comp Book" charset="0"/>
            </a:endParaRPr>
          </a:p>
        </p:txBody>
      </p:sp>
    </p:spTree>
    <p:extLst>
      <p:ext uri="{BB962C8B-B14F-4D97-AF65-F5344CB8AC3E}">
        <p14:creationId xmlns:p14="http://schemas.microsoft.com/office/powerpoint/2010/main" val="2413997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6091" t="12951" r="6091" b="12951"/>
          <a:stretch/>
        </p:blipFill>
        <p:spPr>
          <a:xfrm>
            <a:off x="0" y="0"/>
            <a:ext cx="12192000" cy="6858000"/>
          </a:xfrm>
          <a:prstGeom prst="rect">
            <a:avLst/>
          </a:prstGeom>
        </p:spPr>
      </p:pic>
      <p:sp>
        <p:nvSpPr>
          <p:cNvPr id="36" name="Rectangle 35"/>
          <p:cNvSpPr/>
          <p:nvPr/>
        </p:nvSpPr>
        <p:spPr>
          <a:xfrm>
            <a:off x="0" y="1738"/>
            <a:ext cx="12192000" cy="6858000"/>
          </a:xfrm>
          <a:prstGeom prst="rect">
            <a:avLst/>
          </a:prstGeom>
          <a:solidFill>
            <a:srgbClr val="00574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7" name="Title 1">
            <a:extLst>
              <a:ext uri="{FF2B5EF4-FFF2-40B4-BE49-F238E27FC236}">
                <a16:creationId xmlns:a16="http://schemas.microsoft.com/office/drawing/2014/main" id="{E4117A41-B979-1F4B-869E-A1C83D180929}"/>
              </a:ext>
            </a:extLst>
          </p:cNvPr>
          <p:cNvSpPr txBox="1">
            <a:spLocks/>
          </p:cNvSpPr>
          <p:nvPr/>
        </p:nvSpPr>
        <p:spPr>
          <a:xfrm>
            <a:off x="156754" y="419860"/>
            <a:ext cx="11469189" cy="973856"/>
          </a:xfrm>
          <a:prstGeom prst="rect">
            <a:avLst/>
          </a:prstGeom>
        </p:spPr>
        <p:txBody>
          <a:bodyPr vert="horz" lIns="91440" tIns="45720" rIns="91440" bIns="45720" rtlCol="0" anchor="b">
            <a:noAutofit/>
          </a:bodyPr>
          <a:lstStyle>
            <a:lvl1pPr marL="228600" indent="-228600" algn="ctr" defTabSz="914400" rtl="0" eaLnBrk="1" latinLnBrk="0" hangingPunct="1">
              <a:lnSpc>
                <a:spcPct val="90000"/>
              </a:lnSpc>
              <a:spcBef>
                <a:spcPct val="0"/>
              </a:spcBef>
              <a:buFont typeface="Arial" panose="020B0604020202020204" pitchFamily="34" charset="0"/>
              <a:buNone/>
              <a:defRPr lang="en-US" sz="60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FFFF"/>
                </a:solidFill>
                <a:effectLst/>
                <a:uLnTx/>
                <a:uFillTx/>
                <a:latin typeface="Constantia" panose="02030602050306030303" pitchFamily="18" charset="0"/>
                <a:ea typeface="+mj-ea"/>
                <a:cs typeface="+mj-cs"/>
              </a:rPr>
              <a:t>Core Service Areas</a:t>
            </a:r>
          </a:p>
        </p:txBody>
      </p:sp>
      <p:sp>
        <p:nvSpPr>
          <p:cNvPr id="18" name="Title 1">
            <a:extLst>
              <a:ext uri="{FF2B5EF4-FFF2-40B4-BE49-F238E27FC236}">
                <a16:creationId xmlns:a16="http://schemas.microsoft.com/office/drawing/2014/main" id="{654FCFF0-135B-8549-8939-251865096145}"/>
              </a:ext>
            </a:extLst>
          </p:cNvPr>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BD0EB25D-FE07-394A-9FA7-3E14FA9E7176}" type="slidenum">
              <a:rPr kumimoji="0" lang="en-US" sz="1400" b="0" i="0" u="none" strike="noStrike" kern="1200" cap="none" spc="0" normalizeH="0" baseline="0" noProof="0" smtClean="0">
                <a:ln>
                  <a:noFill/>
                </a:ln>
                <a:solidFill>
                  <a:srgbClr val="FFFFFF"/>
                </a:solidFill>
                <a:effectLst/>
                <a:uLnTx/>
                <a:uFillTx/>
                <a:latin typeface="Constantia" panose="02030602050306030303" pitchFamily="18" charset="0"/>
                <a:ea typeface="+mj-ea"/>
                <a:cs typeface="+mj-cs"/>
              </a:rPr>
              <a:pPr marL="0" marR="0" lvl="0" indent="0" algn="r" defTabSz="914400" rtl="0" eaLnBrk="1" fontAlgn="auto" latinLnBrk="0" hangingPunct="1">
                <a:lnSpc>
                  <a:spcPct val="90000"/>
                </a:lnSpc>
                <a:spcBef>
                  <a:spcPct val="0"/>
                </a:spcBef>
                <a:spcAft>
                  <a:spcPts val="0"/>
                </a:spcAft>
                <a:buClrTx/>
                <a:buSzTx/>
                <a:buFontTx/>
                <a:buNone/>
                <a:tabLst/>
                <a:defRPr/>
              </a:pPr>
              <a:t>28</a:t>
            </a:fld>
            <a:endParaRPr kumimoji="0" lang="en-US" sz="800" b="0" i="0" u="none" strike="noStrike" kern="1200" cap="none" spc="0" normalizeH="0" baseline="0" noProof="0" dirty="0">
              <a:ln>
                <a:noFill/>
              </a:ln>
              <a:solidFill>
                <a:srgbClr val="E7E9EF">
                  <a:lumMod val="75000"/>
                </a:srgbClr>
              </a:solidFill>
              <a:effectLst/>
              <a:uLnTx/>
              <a:uFillTx/>
              <a:latin typeface="Constantia" panose="02030602050306030303" pitchFamily="18" charset="0"/>
              <a:ea typeface="FranklinGothic URW Comp Book" charset="0"/>
              <a:cs typeface="FranklinGothic URW Comp Book" charset="0"/>
            </a:endParaRPr>
          </a:p>
        </p:txBody>
      </p:sp>
      <p:sp>
        <p:nvSpPr>
          <p:cNvPr id="20" name="Title 1">
            <a:extLst>
              <a:ext uri="{FF2B5EF4-FFF2-40B4-BE49-F238E27FC236}">
                <a16:creationId xmlns:a16="http://schemas.microsoft.com/office/drawing/2014/main" id="{516396AF-427B-1B42-8010-BF9CDCBC78D2}"/>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mj-ea"/>
                <a:cs typeface="+mj-cs"/>
              </a:rPr>
              <a:t>© FINANCE NEW ORLEANS</a:t>
            </a:r>
            <a:endPar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FranklinGothic URW Comp Book" charset="0"/>
              <a:cs typeface="FranklinGothic URW Comp Book" charset="0"/>
            </a:endParaRPr>
          </a:p>
        </p:txBody>
      </p:sp>
      <p:sp>
        <p:nvSpPr>
          <p:cNvPr id="15" name="Hexagon 14">
            <a:extLst>
              <a:ext uri="{FF2B5EF4-FFF2-40B4-BE49-F238E27FC236}">
                <a16:creationId xmlns:a16="http://schemas.microsoft.com/office/drawing/2014/main" id="{1DA8A574-ABFE-B84D-A0EC-C0D461DEE0E9}"/>
              </a:ext>
            </a:extLst>
          </p:cNvPr>
          <p:cNvSpPr/>
          <p:nvPr/>
        </p:nvSpPr>
        <p:spPr>
          <a:xfrm rot="5400000">
            <a:off x="1184573" y="2169089"/>
            <a:ext cx="1638397" cy="1412411"/>
          </a:xfrm>
          <a:prstGeom prst="hexagon">
            <a:avLst/>
          </a:prstGeom>
          <a:solidFill>
            <a:srgbClr val="4479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9" name="TextBox 18">
            <a:extLst>
              <a:ext uri="{FF2B5EF4-FFF2-40B4-BE49-F238E27FC236}">
                <a16:creationId xmlns:a16="http://schemas.microsoft.com/office/drawing/2014/main" id="{F7DB97ED-F2D2-2A4B-BE40-070E7C9658BF}"/>
              </a:ext>
            </a:extLst>
          </p:cNvPr>
          <p:cNvSpPr txBox="1"/>
          <p:nvPr/>
        </p:nvSpPr>
        <p:spPr>
          <a:xfrm>
            <a:off x="707260" y="3974281"/>
            <a:ext cx="25930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Sustainable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Homeownership</a:t>
            </a:r>
            <a:endParaRPr kumimoji="0" lang="en-US" sz="2000" b="1" i="0" u="none" strike="noStrike" kern="1200" cap="none" spc="0" normalizeH="0" baseline="0" noProof="0" dirty="0">
              <a:ln>
                <a:noFill/>
              </a:ln>
              <a:solidFill>
                <a:srgbClr val="FFFFFF"/>
              </a:solidFill>
              <a:effectLst/>
              <a:uLnTx/>
              <a:uFillTx/>
              <a:latin typeface="Constantia"/>
              <a:ea typeface="Courier" charset="0"/>
              <a:cs typeface="Courier" charset="0"/>
            </a:endParaRPr>
          </a:p>
        </p:txBody>
      </p:sp>
      <p:sp>
        <p:nvSpPr>
          <p:cNvPr id="21" name="Hexagon 20">
            <a:extLst>
              <a:ext uri="{FF2B5EF4-FFF2-40B4-BE49-F238E27FC236}">
                <a16:creationId xmlns:a16="http://schemas.microsoft.com/office/drawing/2014/main" id="{483BB4E4-FE4B-8946-A6FC-8EFCCCE7F366}"/>
              </a:ext>
            </a:extLst>
          </p:cNvPr>
          <p:cNvSpPr/>
          <p:nvPr/>
        </p:nvSpPr>
        <p:spPr>
          <a:xfrm rot="5400000">
            <a:off x="6759320" y="2287773"/>
            <a:ext cx="1638397" cy="1412411"/>
          </a:xfrm>
          <a:prstGeom prst="hexagon">
            <a:avLst/>
          </a:prstGeom>
          <a:solidFill>
            <a:srgbClr val="005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23" name="Hexagon 22">
            <a:extLst>
              <a:ext uri="{FF2B5EF4-FFF2-40B4-BE49-F238E27FC236}">
                <a16:creationId xmlns:a16="http://schemas.microsoft.com/office/drawing/2014/main" id="{A798D947-FAFB-B94B-994F-C880938AB6A5}"/>
              </a:ext>
            </a:extLst>
          </p:cNvPr>
          <p:cNvSpPr/>
          <p:nvPr/>
        </p:nvSpPr>
        <p:spPr>
          <a:xfrm rot="5400000">
            <a:off x="3985636" y="2287773"/>
            <a:ext cx="1638397" cy="1412411"/>
          </a:xfrm>
          <a:prstGeom prst="hexagon">
            <a:avLst/>
          </a:prstGeom>
          <a:solidFill>
            <a:srgbClr val="00AB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26" name="TextBox 25">
            <a:extLst>
              <a:ext uri="{FF2B5EF4-FFF2-40B4-BE49-F238E27FC236}">
                <a16:creationId xmlns:a16="http://schemas.microsoft.com/office/drawing/2014/main" id="{F6A358FA-E31A-B342-A6EE-397E3C475BA6}"/>
              </a:ext>
            </a:extLst>
          </p:cNvPr>
          <p:cNvSpPr txBox="1"/>
          <p:nvPr/>
        </p:nvSpPr>
        <p:spPr>
          <a:xfrm>
            <a:off x="3578059" y="3974281"/>
            <a:ext cx="24535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Sustainable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Development</a:t>
            </a:r>
            <a:endParaRPr kumimoji="0" lang="en-US" sz="1400" b="1" i="0" u="none" strike="noStrike" kern="1200" cap="none" spc="0" normalizeH="0" baseline="0" noProof="0" dirty="0">
              <a:ln>
                <a:noFill/>
              </a:ln>
              <a:solidFill>
                <a:srgbClr val="FFFFFF"/>
              </a:solidFill>
              <a:effectLst/>
              <a:uLnTx/>
              <a:uFillTx/>
              <a:latin typeface="Constantia"/>
              <a:ea typeface="Courier" charset="0"/>
              <a:cs typeface="Courier" charset="0"/>
            </a:endParaRPr>
          </a:p>
        </p:txBody>
      </p:sp>
      <p:sp>
        <p:nvSpPr>
          <p:cNvPr id="30" name="TextBox 29">
            <a:extLst>
              <a:ext uri="{FF2B5EF4-FFF2-40B4-BE49-F238E27FC236}">
                <a16:creationId xmlns:a16="http://schemas.microsoft.com/office/drawing/2014/main" id="{B52B634D-F46A-5F47-A595-FB209B67C826}"/>
              </a:ext>
            </a:extLst>
          </p:cNvPr>
          <p:cNvSpPr txBox="1"/>
          <p:nvPr/>
        </p:nvSpPr>
        <p:spPr>
          <a:xfrm>
            <a:off x="6351746" y="3928114"/>
            <a:ext cx="24535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Resilient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Infrastructure</a:t>
            </a:r>
            <a:endParaRPr kumimoji="0" lang="en-US" sz="1800" b="1" i="0" u="none" strike="noStrike" kern="1200" cap="none" spc="0" normalizeH="0" baseline="0" noProof="0" dirty="0">
              <a:ln>
                <a:noFill/>
              </a:ln>
              <a:solidFill>
                <a:srgbClr val="FFFFFF"/>
              </a:solidFill>
              <a:effectLst/>
              <a:uLnTx/>
              <a:uFillTx/>
              <a:latin typeface="Constantia"/>
              <a:ea typeface="Courier" charset="0"/>
              <a:cs typeface="Courier" charset="0"/>
            </a:endParaRPr>
          </a:p>
        </p:txBody>
      </p:sp>
      <p:pic>
        <p:nvPicPr>
          <p:cNvPr id="5" name="Graphic 4" descr="City">
            <a:extLst>
              <a:ext uri="{FF2B5EF4-FFF2-40B4-BE49-F238E27FC236}">
                <a16:creationId xmlns:a16="http://schemas.microsoft.com/office/drawing/2014/main" id="{138CADCB-C62C-9944-89B7-8582A63B2E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1920" y="2423171"/>
            <a:ext cx="1005829" cy="1005829"/>
          </a:xfrm>
          <a:prstGeom prst="rect">
            <a:avLst/>
          </a:prstGeom>
        </p:spPr>
      </p:pic>
      <p:pic>
        <p:nvPicPr>
          <p:cNvPr id="7" name="Graphic 6" descr="Leaky Tap">
            <a:extLst>
              <a:ext uri="{FF2B5EF4-FFF2-40B4-BE49-F238E27FC236}">
                <a16:creationId xmlns:a16="http://schemas.microsoft.com/office/drawing/2014/main" id="{AAB30EAA-8378-4B44-9975-6F86697679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1319" y="2536777"/>
            <a:ext cx="914400" cy="914400"/>
          </a:xfrm>
          <a:prstGeom prst="rect">
            <a:avLst/>
          </a:prstGeom>
        </p:spPr>
      </p:pic>
      <p:pic>
        <p:nvPicPr>
          <p:cNvPr id="31" name="Graphic 30" descr="Suburban scene">
            <a:extLst>
              <a:ext uri="{FF2B5EF4-FFF2-40B4-BE49-F238E27FC236}">
                <a16:creationId xmlns:a16="http://schemas.microsoft.com/office/drawing/2014/main" id="{8FE38073-075B-D740-91E1-6A8094B97E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46571" y="2462787"/>
            <a:ext cx="914400" cy="914400"/>
          </a:xfrm>
          <a:prstGeom prst="rect">
            <a:avLst/>
          </a:prstGeom>
        </p:spPr>
      </p:pic>
      <p:sp>
        <p:nvSpPr>
          <p:cNvPr id="3" name="Hexagon 2">
            <a:extLst>
              <a:ext uri="{FF2B5EF4-FFF2-40B4-BE49-F238E27FC236}">
                <a16:creationId xmlns:a16="http://schemas.microsoft.com/office/drawing/2014/main" id="{A9882EEA-FFEE-DC4E-A71F-83DD6D587D04}"/>
              </a:ext>
            </a:extLst>
          </p:cNvPr>
          <p:cNvSpPr/>
          <p:nvPr/>
        </p:nvSpPr>
        <p:spPr>
          <a:xfrm rot="5400000">
            <a:off x="9211593" y="2287771"/>
            <a:ext cx="1638397" cy="1412411"/>
          </a:xfrm>
          <a:prstGeom prst="hexagon">
            <a:avLst/>
          </a:prstGeom>
          <a:solidFill>
            <a:srgbClr val="0849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pic>
        <p:nvPicPr>
          <p:cNvPr id="2" name="Graphic 1" descr="Solar Panels">
            <a:extLst>
              <a:ext uri="{FF2B5EF4-FFF2-40B4-BE49-F238E27FC236}">
                <a16:creationId xmlns:a16="http://schemas.microsoft.com/office/drawing/2014/main" id="{A52D36F5-3ED2-924C-B4D3-EC6B87E050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43569" y="2432765"/>
            <a:ext cx="974444" cy="974444"/>
          </a:xfrm>
          <a:prstGeom prst="rect">
            <a:avLst/>
          </a:prstGeom>
        </p:spPr>
      </p:pic>
      <p:sp>
        <p:nvSpPr>
          <p:cNvPr id="4" name="TextBox 3">
            <a:extLst>
              <a:ext uri="{FF2B5EF4-FFF2-40B4-BE49-F238E27FC236}">
                <a16:creationId xmlns:a16="http://schemas.microsoft.com/office/drawing/2014/main" id="{D1E2D422-8CD8-524E-BE3D-45BC3314C12F}"/>
              </a:ext>
            </a:extLst>
          </p:cNvPr>
          <p:cNvSpPr txBox="1"/>
          <p:nvPr/>
        </p:nvSpPr>
        <p:spPr>
          <a:xfrm>
            <a:off x="8797670" y="3928114"/>
            <a:ext cx="24535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Resilient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nstantia"/>
                <a:ea typeface="Courier" charset="0"/>
                <a:cs typeface="Courier" charset="0"/>
              </a:rPr>
              <a:t>Innovation</a:t>
            </a:r>
            <a:endParaRPr kumimoji="0" lang="en-US" sz="1800" b="1" i="0" u="none" strike="noStrike" kern="1200" cap="none" spc="0" normalizeH="0" baseline="0" noProof="0" dirty="0">
              <a:ln>
                <a:noFill/>
              </a:ln>
              <a:solidFill>
                <a:srgbClr val="FFFFFF"/>
              </a:solidFill>
              <a:effectLst/>
              <a:uLnTx/>
              <a:uFillTx/>
              <a:latin typeface="Constantia"/>
              <a:ea typeface="Courier" charset="0"/>
              <a:cs typeface="Courier" charset="0"/>
            </a:endParaRPr>
          </a:p>
        </p:txBody>
      </p:sp>
    </p:spTree>
    <p:extLst>
      <p:ext uri="{BB962C8B-B14F-4D97-AF65-F5344CB8AC3E}">
        <p14:creationId xmlns:p14="http://schemas.microsoft.com/office/powerpoint/2010/main" val="2785459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6091" t="12951" r="6091" b="12951"/>
          <a:stretch/>
        </p:blipFill>
        <p:spPr>
          <a:xfrm>
            <a:off x="0" y="0"/>
            <a:ext cx="12192000" cy="6858000"/>
          </a:xfrm>
          <a:prstGeom prst="rect">
            <a:avLst/>
          </a:prstGeom>
        </p:spPr>
      </p:pic>
      <p:sp>
        <p:nvSpPr>
          <p:cNvPr id="36" name="Rectangle 35"/>
          <p:cNvSpPr/>
          <p:nvPr/>
        </p:nvSpPr>
        <p:spPr>
          <a:xfrm>
            <a:off x="0" y="4233"/>
            <a:ext cx="12197542" cy="6864349"/>
          </a:xfrm>
          <a:prstGeom prst="rect">
            <a:avLst/>
          </a:prstGeom>
          <a:solidFill>
            <a:srgbClr val="052A3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1" name="Title 1">
            <a:extLst>
              <a:ext uri="{FF2B5EF4-FFF2-40B4-BE49-F238E27FC236}">
                <a16:creationId xmlns:a16="http://schemas.microsoft.com/office/drawing/2014/main" id="{60DFEDAA-B42A-42FC-B45A-420946A4583B}"/>
              </a:ext>
            </a:extLst>
          </p:cNvPr>
          <p:cNvSpPr>
            <a:spLocks noGrp="1"/>
          </p:cNvSpPr>
          <p:nvPr>
            <p:ph type="title"/>
          </p:nvPr>
        </p:nvSpPr>
        <p:spPr>
          <a:xfrm>
            <a:off x="705191" y="276842"/>
            <a:ext cx="10789786" cy="1297799"/>
          </a:xfrm>
        </p:spPr>
        <p:txBody>
          <a:bodyPr>
            <a:noAutofit/>
          </a:bodyPr>
          <a:lstStyle/>
          <a:p>
            <a:pPr algn="ctr">
              <a:lnSpc>
                <a:spcPct val="100000"/>
              </a:lnSpc>
            </a:pPr>
            <a:r>
              <a:rPr lang="en-US" sz="4000" dirty="0">
                <a:ea typeface="FranklinGothic URW Comp Book" charset="0"/>
                <a:cs typeface="FranklinGothic URW Comp Book" charset="0"/>
              </a:rPr>
              <a:t>2032 Community Investment Goal</a:t>
            </a:r>
          </a:p>
        </p:txBody>
      </p:sp>
      <p:sp>
        <p:nvSpPr>
          <p:cNvPr id="19" name="Title 1">
            <a:extLst>
              <a:ext uri="{FF2B5EF4-FFF2-40B4-BE49-F238E27FC236}">
                <a16:creationId xmlns:a16="http://schemas.microsoft.com/office/drawing/2014/main" id="{711488CB-1FC9-5847-ACDF-338F473E8347}"/>
              </a:ext>
            </a:extLst>
          </p:cNvPr>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BD0EB25D-FE07-394A-9FA7-3E14FA9E7176}" type="slidenum">
              <a:rPr lang="en-US" sz="1400" smtClean="0">
                <a:latin typeface="Constantia" panose="02030602050306030303" pitchFamily="18" charset="0"/>
              </a:rPr>
              <a:pPr algn="r"/>
              <a:t>29</a:t>
            </a:fld>
            <a:endParaRPr lang="en-US" sz="1400" b="1" dirty="0">
              <a:solidFill>
                <a:schemeClr val="tx2">
                  <a:lumMod val="75000"/>
                </a:schemeClr>
              </a:solidFill>
              <a:latin typeface="Constantia" panose="02030602050306030303" pitchFamily="18" charset="0"/>
              <a:ea typeface="FranklinGothic URW Comp Book" charset="0"/>
              <a:cs typeface="FranklinGothic URW Comp Book" charset="0"/>
            </a:endParaRPr>
          </a:p>
        </p:txBody>
      </p:sp>
      <p:sp>
        <p:nvSpPr>
          <p:cNvPr id="18" name="Title 1">
            <a:extLst>
              <a:ext uri="{FF2B5EF4-FFF2-40B4-BE49-F238E27FC236}">
                <a16:creationId xmlns:a16="http://schemas.microsoft.com/office/drawing/2014/main" id="{6E973D66-ADE5-C143-81F6-010CB122AB13}"/>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 spc="300" dirty="0">
                <a:solidFill>
                  <a:schemeClr val="tx1">
                    <a:lumMod val="65000"/>
                  </a:schemeClr>
                </a:solidFill>
                <a:latin typeface="Helvetica" pitchFamily="2" charset="0"/>
              </a:rPr>
              <a:t>© FINANCE NEW ORLEANS</a:t>
            </a:r>
            <a:endParaRPr lang="en-US" sz="600" spc="300" dirty="0">
              <a:solidFill>
                <a:schemeClr val="tx1">
                  <a:lumMod val="65000"/>
                </a:schemeClr>
              </a:solidFill>
              <a:latin typeface="Helvetica" pitchFamily="2" charset="0"/>
              <a:ea typeface="FranklinGothic URW Comp Book" charset="0"/>
              <a:cs typeface="FranklinGothic URW Comp Book" charset="0"/>
            </a:endParaRPr>
          </a:p>
        </p:txBody>
      </p:sp>
      <p:sp>
        <p:nvSpPr>
          <p:cNvPr id="2" name="TextBox 1">
            <a:extLst>
              <a:ext uri="{FF2B5EF4-FFF2-40B4-BE49-F238E27FC236}">
                <a16:creationId xmlns:a16="http://schemas.microsoft.com/office/drawing/2014/main" id="{577CDAB6-8E6E-D24E-9FD1-E462BA417EE2}"/>
              </a:ext>
            </a:extLst>
          </p:cNvPr>
          <p:cNvSpPr txBox="1"/>
          <p:nvPr/>
        </p:nvSpPr>
        <p:spPr>
          <a:xfrm>
            <a:off x="6442215" y="5388586"/>
            <a:ext cx="1205346" cy="646331"/>
          </a:xfrm>
          <a:prstGeom prst="rect">
            <a:avLst/>
          </a:prstGeom>
          <a:noFill/>
        </p:spPr>
        <p:txBody>
          <a:bodyPr wrap="square" rtlCol="0">
            <a:spAutoFit/>
          </a:bodyPr>
          <a:lstStyle/>
          <a:p>
            <a:pPr algn="r"/>
            <a:r>
              <a:rPr lang="en-US" sz="3600" dirty="0">
                <a:solidFill>
                  <a:srgbClr val="73C835"/>
                </a:solidFill>
                <a:latin typeface="+mj-lt"/>
              </a:rPr>
              <a:t>2027</a:t>
            </a:r>
          </a:p>
        </p:txBody>
      </p:sp>
      <p:sp>
        <p:nvSpPr>
          <p:cNvPr id="23" name="TextBox 22">
            <a:extLst>
              <a:ext uri="{FF2B5EF4-FFF2-40B4-BE49-F238E27FC236}">
                <a16:creationId xmlns:a16="http://schemas.microsoft.com/office/drawing/2014/main" id="{494C96AF-D58C-C048-8B40-85DDF066E92E}"/>
              </a:ext>
            </a:extLst>
          </p:cNvPr>
          <p:cNvSpPr txBox="1"/>
          <p:nvPr/>
        </p:nvSpPr>
        <p:spPr>
          <a:xfrm>
            <a:off x="4002982" y="5395079"/>
            <a:ext cx="1224052" cy="646331"/>
          </a:xfrm>
          <a:prstGeom prst="rect">
            <a:avLst/>
          </a:prstGeom>
          <a:noFill/>
        </p:spPr>
        <p:txBody>
          <a:bodyPr wrap="square" rtlCol="0">
            <a:spAutoFit/>
          </a:bodyPr>
          <a:lstStyle/>
          <a:p>
            <a:pPr algn="r"/>
            <a:r>
              <a:rPr lang="en-US" sz="3600" dirty="0">
                <a:solidFill>
                  <a:srgbClr val="73C835"/>
                </a:solidFill>
                <a:latin typeface="+mj-lt"/>
              </a:rPr>
              <a:t>2022</a:t>
            </a:r>
          </a:p>
        </p:txBody>
      </p:sp>
      <p:sp>
        <p:nvSpPr>
          <p:cNvPr id="3" name="TextBox 2">
            <a:extLst>
              <a:ext uri="{FF2B5EF4-FFF2-40B4-BE49-F238E27FC236}">
                <a16:creationId xmlns:a16="http://schemas.microsoft.com/office/drawing/2014/main" id="{74EB355C-1F48-4D47-83D6-EF3E802B523D}"/>
              </a:ext>
            </a:extLst>
          </p:cNvPr>
          <p:cNvSpPr txBox="1"/>
          <p:nvPr/>
        </p:nvSpPr>
        <p:spPr>
          <a:xfrm>
            <a:off x="8862742" y="5412155"/>
            <a:ext cx="1205346" cy="646331"/>
          </a:xfrm>
          <a:prstGeom prst="rect">
            <a:avLst/>
          </a:prstGeom>
          <a:noFill/>
        </p:spPr>
        <p:txBody>
          <a:bodyPr wrap="square" rtlCol="0">
            <a:spAutoFit/>
          </a:bodyPr>
          <a:lstStyle/>
          <a:p>
            <a:pPr algn="r"/>
            <a:r>
              <a:rPr lang="en-US" sz="3600" dirty="0">
                <a:solidFill>
                  <a:srgbClr val="73C835"/>
                </a:solidFill>
                <a:latin typeface="+mj-lt"/>
              </a:rPr>
              <a:t>2032</a:t>
            </a:r>
          </a:p>
        </p:txBody>
      </p:sp>
      <p:sp>
        <p:nvSpPr>
          <p:cNvPr id="5" name="TextBox 4">
            <a:extLst>
              <a:ext uri="{FF2B5EF4-FFF2-40B4-BE49-F238E27FC236}">
                <a16:creationId xmlns:a16="http://schemas.microsoft.com/office/drawing/2014/main" id="{7ECC786A-211B-184F-A046-47805CCCD709}"/>
              </a:ext>
            </a:extLst>
          </p:cNvPr>
          <p:cNvSpPr txBox="1"/>
          <p:nvPr/>
        </p:nvSpPr>
        <p:spPr>
          <a:xfrm>
            <a:off x="1773233" y="5412155"/>
            <a:ext cx="1205346" cy="646331"/>
          </a:xfrm>
          <a:prstGeom prst="rect">
            <a:avLst/>
          </a:prstGeom>
          <a:noFill/>
        </p:spPr>
        <p:txBody>
          <a:bodyPr wrap="square" rtlCol="0">
            <a:spAutoFit/>
          </a:bodyPr>
          <a:lstStyle/>
          <a:p>
            <a:pPr algn="ctr"/>
            <a:r>
              <a:rPr lang="en-US" sz="3600" dirty="0">
                <a:solidFill>
                  <a:srgbClr val="73C835"/>
                </a:solidFill>
                <a:latin typeface="+mj-lt"/>
              </a:rPr>
              <a:t>2017</a:t>
            </a:r>
          </a:p>
        </p:txBody>
      </p:sp>
      <p:sp>
        <p:nvSpPr>
          <p:cNvPr id="7" name="Rectangle 6">
            <a:extLst>
              <a:ext uri="{FF2B5EF4-FFF2-40B4-BE49-F238E27FC236}">
                <a16:creationId xmlns:a16="http://schemas.microsoft.com/office/drawing/2014/main" id="{E7B90A76-FB3D-DF4C-9498-2351E41EE52D}"/>
              </a:ext>
            </a:extLst>
          </p:cNvPr>
          <p:cNvSpPr/>
          <p:nvPr/>
        </p:nvSpPr>
        <p:spPr>
          <a:xfrm>
            <a:off x="9319806" y="2492487"/>
            <a:ext cx="500702" cy="2982841"/>
          </a:xfrm>
          <a:prstGeom prst="rect">
            <a:avLst/>
          </a:prstGeom>
          <a:noFill/>
          <a:ln>
            <a:solidFill>
              <a:srgbClr val="29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3583A7-55FC-7441-9FD6-84A5EF81F680}"/>
              </a:ext>
            </a:extLst>
          </p:cNvPr>
          <p:cNvSpPr/>
          <p:nvPr/>
        </p:nvSpPr>
        <p:spPr>
          <a:xfrm>
            <a:off x="6801961" y="3974897"/>
            <a:ext cx="500702" cy="1500431"/>
          </a:xfrm>
          <a:prstGeom prst="rect">
            <a:avLst/>
          </a:prstGeom>
          <a:noFill/>
          <a:ln>
            <a:solidFill>
              <a:srgbClr val="6DB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2EDF6-43AF-104C-937D-B1C0E439F15B}"/>
              </a:ext>
            </a:extLst>
          </p:cNvPr>
          <p:cNvSpPr/>
          <p:nvPr/>
        </p:nvSpPr>
        <p:spPr>
          <a:xfrm>
            <a:off x="4451743" y="5154064"/>
            <a:ext cx="518708" cy="321264"/>
          </a:xfrm>
          <a:prstGeom prst="rect">
            <a:avLst/>
          </a:prstGeom>
          <a:solidFill>
            <a:srgbClr val="00A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5656BD-704C-9B4F-83B9-C6F4774FB85A}"/>
              </a:ext>
            </a:extLst>
          </p:cNvPr>
          <p:cNvSpPr/>
          <p:nvPr/>
        </p:nvSpPr>
        <p:spPr>
          <a:xfrm>
            <a:off x="2112138" y="5422503"/>
            <a:ext cx="508095" cy="52825"/>
          </a:xfrm>
          <a:prstGeom prst="rect">
            <a:avLst/>
          </a:prstGeom>
          <a:solidFill>
            <a:srgbClr val="00A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690D0F-7657-AE42-B6E2-F8159E2FC036}"/>
              </a:ext>
            </a:extLst>
          </p:cNvPr>
          <p:cNvSpPr txBox="1"/>
          <p:nvPr/>
        </p:nvSpPr>
        <p:spPr>
          <a:xfrm>
            <a:off x="1628520" y="4554904"/>
            <a:ext cx="1584574" cy="830997"/>
          </a:xfrm>
          <a:prstGeom prst="rect">
            <a:avLst/>
          </a:prstGeom>
          <a:noFill/>
        </p:spPr>
        <p:txBody>
          <a:bodyPr wrap="square" rtlCol="0">
            <a:spAutoFit/>
          </a:bodyPr>
          <a:lstStyle/>
          <a:p>
            <a:pPr algn="ctr"/>
            <a:r>
              <a:rPr lang="en-US" sz="2400" dirty="0">
                <a:latin typeface="+mj-lt"/>
              </a:rPr>
              <a:t>30 </a:t>
            </a:r>
          </a:p>
          <a:p>
            <a:pPr algn="ctr"/>
            <a:r>
              <a:rPr lang="en-US" sz="2400" dirty="0">
                <a:latin typeface="+mj-lt"/>
              </a:rPr>
              <a:t>Million</a:t>
            </a:r>
          </a:p>
        </p:txBody>
      </p:sp>
      <p:sp>
        <p:nvSpPr>
          <p:cNvPr id="16" name="TextBox 15">
            <a:extLst>
              <a:ext uri="{FF2B5EF4-FFF2-40B4-BE49-F238E27FC236}">
                <a16:creationId xmlns:a16="http://schemas.microsoft.com/office/drawing/2014/main" id="{1C426DB1-6768-9849-AE90-FDC4CA58ACAC}"/>
              </a:ext>
            </a:extLst>
          </p:cNvPr>
          <p:cNvSpPr txBox="1"/>
          <p:nvPr/>
        </p:nvSpPr>
        <p:spPr>
          <a:xfrm>
            <a:off x="3950697" y="4297667"/>
            <a:ext cx="1584574" cy="830997"/>
          </a:xfrm>
          <a:prstGeom prst="rect">
            <a:avLst/>
          </a:prstGeom>
          <a:noFill/>
        </p:spPr>
        <p:txBody>
          <a:bodyPr wrap="square" rtlCol="0">
            <a:spAutoFit/>
          </a:bodyPr>
          <a:lstStyle/>
          <a:p>
            <a:pPr algn="ctr"/>
            <a:r>
              <a:rPr lang="en-US" sz="2400">
                <a:latin typeface="+mj-lt"/>
              </a:rPr>
              <a:t>150 </a:t>
            </a:r>
            <a:endParaRPr lang="en-US" sz="2400" dirty="0">
              <a:latin typeface="+mj-lt"/>
            </a:endParaRPr>
          </a:p>
          <a:p>
            <a:pPr algn="ctr"/>
            <a:r>
              <a:rPr lang="en-US" sz="2400" dirty="0">
                <a:latin typeface="+mj-lt"/>
              </a:rPr>
              <a:t>Million</a:t>
            </a:r>
          </a:p>
        </p:txBody>
      </p:sp>
      <p:sp>
        <p:nvSpPr>
          <p:cNvPr id="17" name="TextBox 16">
            <a:extLst>
              <a:ext uri="{FF2B5EF4-FFF2-40B4-BE49-F238E27FC236}">
                <a16:creationId xmlns:a16="http://schemas.microsoft.com/office/drawing/2014/main" id="{0B1081F3-6270-5D4E-AD97-85A758ED8BAE}"/>
              </a:ext>
            </a:extLst>
          </p:cNvPr>
          <p:cNvSpPr txBox="1"/>
          <p:nvPr/>
        </p:nvSpPr>
        <p:spPr>
          <a:xfrm>
            <a:off x="6260025" y="3118500"/>
            <a:ext cx="1584574" cy="830997"/>
          </a:xfrm>
          <a:prstGeom prst="rect">
            <a:avLst/>
          </a:prstGeom>
          <a:noFill/>
        </p:spPr>
        <p:txBody>
          <a:bodyPr wrap="square" rtlCol="0">
            <a:spAutoFit/>
          </a:bodyPr>
          <a:lstStyle/>
          <a:p>
            <a:pPr algn="ctr"/>
            <a:r>
              <a:rPr lang="en-US" sz="2400" dirty="0">
                <a:latin typeface="+mj-lt"/>
              </a:rPr>
              <a:t>500 Million</a:t>
            </a:r>
          </a:p>
        </p:txBody>
      </p:sp>
      <p:sp>
        <p:nvSpPr>
          <p:cNvPr id="39" name="TextBox 38">
            <a:extLst>
              <a:ext uri="{FF2B5EF4-FFF2-40B4-BE49-F238E27FC236}">
                <a16:creationId xmlns:a16="http://schemas.microsoft.com/office/drawing/2014/main" id="{846D45BB-59B5-3F46-9EE6-0BEF421A2593}"/>
              </a:ext>
            </a:extLst>
          </p:cNvPr>
          <p:cNvSpPr txBox="1"/>
          <p:nvPr/>
        </p:nvSpPr>
        <p:spPr>
          <a:xfrm>
            <a:off x="8777870" y="1988108"/>
            <a:ext cx="1584574" cy="461665"/>
          </a:xfrm>
          <a:prstGeom prst="rect">
            <a:avLst/>
          </a:prstGeom>
          <a:noFill/>
        </p:spPr>
        <p:txBody>
          <a:bodyPr wrap="square" rtlCol="0">
            <a:spAutoFit/>
          </a:bodyPr>
          <a:lstStyle/>
          <a:p>
            <a:pPr algn="ctr"/>
            <a:r>
              <a:rPr lang="en-US" sz="2400" dirty="0">
                <a:latin typeface="+mj-lt"/>
              </a:rPr>
              <a:t>1 Billion</a:t>
            </a:r>
          </a:p>
        </p:txBody>
      </p:sp>
      <p:sp>
        <p:nvSpPr>
          <p:cNvPr id="4" name="TextBox 3">
            <a:extLst>
              <a:ext uri="{FF2B5EF4-FFF2-40B4-BE49-F238E27FC236}">
                <a16:creationId xmlns:a16="http://schemas.microsoft.com/office/drawing/2014/main" id="{98A6F955-A31F-814A-8EEE-5C789C3CA53F}"/>
              </a:ext>
            </a:extLst>
          </p:cNvPr>
          <p:cNvSpPr txBox="1"/>
          <p:nvPr/>
        </p:nvSpPr>
        <p:spPr>
          <a:xfrm>
            <a:off x="5398558" y="2281766"/>
            <a:ext cx="1828800" cy="1828800"/>
          </a:xfrm>
          <a:prstGeom prst="rect">
            <a:avLst/>
          </a:prstGeom>
          <a:noFill/>
        </p:spPr>
        <p:txBody>
          <a:bodyPr wrap="square" rtlCol="0">
            <a:spAutoFit/>
          </a:bodyPr>
          <a:lstStyle/>
          <a:p>
            <a:pPr algn="l"/>
            <a:endParaRPr lang="en-US" dirty="0"/>
          </a:p>
        </p:txBody>
      </p:sp>
      <p:sp>
        <p:nvSpPr>
          <p:cNvPr id="6" name="TextBox 5">
            <a:extLst>
              <a:ext uri="{FF2B5EF4-FFF2-40B4-BE49-F238E27FC236}">
                <a16:creationId xmlns:a16="http://schemas.microsoft.com/office/drawing/2014/main" id="{8BC79794-F08F-E441-A0C8-1ED3EB13DA88}"/>
              </a:ext>
            </a:extLst>
          </p:cNvPr>
          <p:cNvSpPr txBox="1"/>
          <p:nvPr/>
        </p:nvSpPr>
        <p:spPr>
          <a:xfrm>
            <a:off x="1776004" y="5909064"/>
            <a:ext cx="1205346" cy="369332"/>
          </a:xfrm>
          <a:prstGeom prst="rect">
            <a:avLst/>
          </a:prstGeom>
          <a:noFill/>
        </p:spPr>
        <p:txBody>
          <a:bodyPr wrap="square" rtlCol="0">
            <a:spAutoFit/>
          </a:bodyPr>
          <a:lstStyle/>
          <a:p>
            <a:pPr algn="ctr"/>
            <a:r>
              <a:rPr lang="en-US" dirty="0"/>
              <a:t>Actual</a:t>
            </a:r>
          </a:p>
        </p:txBody>
      </p:sp>
      <p:sp>
        <p:nvSpPr>
          <p:cNvPr id="9" name="TextBox 8">
            <a:extLst>
              <a:ext uri="{FF2B5EF4-FFF2-40B4-BE49-F238E27FC236}">
                <a16:creationId xmlns:a16="http://schemas.microsoft.com/office/drawing/2014/main" id="{E85B7836-EDEC-5E4B-85F6-92ECBA27F7E7}"/>
              </a:ext>
            </a:extLst>
          </p:cNvPr>
          <p:cNvSpPr txBox="1"/>
          <p:nvPr/>
        </p:nvSpPr>
        <p:spPr>
          <a:xfrm>
            <a:off x="4107724" y="5913648"/>
            <a:ext cx="1205346" cy="369332"/>
          </a:xfrm>
          <a:prstGeom prst="rect">
            <a:avLst/>
          </a:prstGeom>
          <a:noFill/>
        </p:spPr>
        <p:txBody>
          <a:bodyPr wrap="square" rtlCol="0">
            <a:spAutoFit/>
          </a:bodyPr>
          <a:lstStyle/>
          <a:p>
            <a:pPr algn="ctr"/>
            <a:r>
              <a:rPr lang="en-US"/>
              <a:t>Projected</a:t>
            </a:r>
            <a:endParaRPr lang="en-US" dirty="0"/>
          </a:p>
        </p:txBody>
      </p:sp>
      <p:sp>
        <p:nvSpPr>
          <p:cNvPr id="10" name="TextBox 9">
            <a:extLst>
              <a:ext uri="{FF2B5EF4-FFF2-40B4-BE49-F238E27FC236}">
                <a16:creationId xmlns:a16="http://schemas.microsoft.com/office/drawing/2014/main" id="{6D6F60D5-4B2B-8042-A336-E007B7D42326}"/>
              </a:ext>
            </a:extLst>
          </p:cNvPr>
          <p:cNvSpPr txBox="1"/>
          <p:nvPr/>
        </p:nvSpPr>
        <p:spPr>
          <a:xfrm>
            <a:off x="6485233" y="5909064"/>
            <a:ext cx="1205346" cy="369332"/>
          </a:xfrm>
          <a:prstGeom prst="rect">
            <a:avLst/>
          </a:prstGeom>
          <a:noFill/>
        </p:spPr>
        <p:txBody>
          <a:bodyPr wrap="square" rtlCol="0">
            <a:spAutoFit/>
          </a:bodyPr>
          <a:lstStyle/>
          <a:p>
            <a:pPr algn="ctr"/>
            <a:r>
              <a:rPr lang="en-US" dirty="0"/>
              <a:t>Goal</a:t>
            </a:r>
          </a:p>
        </p:txBody>
      </p:sp>
      <p:sp>
        <p:nvSpPr>
          <p:cNvPr id="13" name="TextBox 12">
            <a:extLst>
              <a:ext uri="{FF2B5EF4-FFF2-40B4-BE49-F238E27FC236}">
                <a16:creationId xmlns:a16="http://schemas.microsoft.com/office/drawing/2014/main" id="{86950D55-F0AA-9744-A74E-49917DBE59A3}"/>
              </a:ext>
            </a:extLst>
          </p:cNvPr>
          <p:cNvSpPr txBox="1"/>
          <p:nvPr/>
        </p:nvSpPr>
        <p:spPr>
          <a:xfrm>
            <a:off x="8967484" y="5909064"/>
            <a:ext cx="1205346" cy="369332"/>
          </a:xfrm>
          <a:prstGeom prst="rect">
            <a:avLst/>
          </a:prstGeom>
          <a:noFill/>
        </p:spPr>
        <p:txBody>
          <a:bodyPr wrap="square" rtlCol="0">
            <a:spAutoFit/>
          </a:bodyPr>
          <a:lstStyle/>
          <a:p>
            <a:pPr algn="ctr"/>
            <a:r>
              <a:rPr lang="en-US" dirty="0"/>
              <a:t>Goal</a:t>
            </a:r>
          </a:p>
        </p:txBody>
      </p:sp>
      <p:sp>
        <p:nvSpPr>
          <p:cNvPr id="15" name="TextBox 14">
            <a:extLst>
              <a:ext uri="{FF2B5EF4-FFF2-40B4-BE49-F238E27FC236}">
                <a16:creationId xmlns:a16="http://schemas.microsoft.com/office/drawing/2014/main" id="{99249E7A-0CC9-1B43-87FB-029C05FC073C}"/>
              </a:ext>
            </a:extLst>
          </p:cNvPr>
          <p:cNvSpPr txBox="1"/>
          <p:nvPr/>
        </p:nvSpPr>
        <p:spPr>
          <a:xfrm>
            <a:off x="4217661" y="1668955"/>
            <a:ext cx="3756677" cy="353943"/>
          </a:xfrm>
          <a:prstGeom prst="rect">
            <a:avLst/>
          </a:prstGeom>
          <a:noFill/>
          <a:ln>
            <a:solidFill>
              <a:schemeClr val="tx1"/>
            </a:solidFill>
          </a:ln>
        </p:spPr>
        <p:txBody>
          <a:bodyPr wrap="square" rtlCol="0">
            <a:spAutoFit/>
          </a:bodyPr>
          <a:lstStyle/>
          <a:p>
            <a:pPr algn="ctr"/>
            <a:r>
              <a:rPr lang="en-US" sz="1700" dirty="0">
                <a:solidFill>
                  <a:srgbClr val="6DBD4B"/>
                </a:solidFill>
                <a:latin typeface="+mj-lt"/>
              </a:rPr>
              <a:t>Total Community Investment</a:t>
            </a:r>
          </a:p>
        </p:txBody>
      </p:sp>
    </p:spTree>
    <p:extLst>
      <p:ext uri="{BB962C8B-B14F-4D97-AF65-F5344CB8AC3E}">
        <p14:creationId xmlns:p14="http://schemas.microsoft.com/office/powerpoint/2010/main" val="110850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A61"/>
        </a:solidFill>
        <a:effectLst/>
      </p:bgPr>
    </p:bg>
    <p:spTree>
      <p:nvGrpSpPr>
        <p:cNvPr id="1" name="Shape 1802"/>
        <p:cNvGrpSpPr/>
        <p:nvPr/>
      </p:nvGrpSpPr>
      <p:grpSpPr>
        <a:xfrm>
          <a:off x="0" y="0"/>
          <a:ext cx="0" cy="0"/>
          <a:chOff x="0" y="0"/>
          <a:chExt cx="0" cy="0"/>
        </a:xfrm>
      </p:grpSpPr>
      <p:pic>
        <p:nvPicPr>
          <p:cNvPr id="1803" name="Google Shape;1803;p133"/>
          <p:cNvPicPr preferRelativeResize="0"/>
          <p:nvPr/>
        </p:nvPicPr>
        <p:blipFill rotWithShape="1">
          <a:blip r:embed="rId3">
            <a:alphaModFix/>
          </a:blip>
          <a:srcRect t="7803" r="35533" b="10316"/>
          <a:stretch/>
        </p:blipFill>
        <p:spPr>
          <a:xfrm>
            <a:off x="4332300" y="1"/>
            <a:ext cx="7859701" cy="6858001"/>
          </a:xfrm>
          <a:prstGeom prst="rect">
            <a:avLst/>
          </a:prstGeom>
          <a:noFill/>
          <a:ln>
            <a:noFill/>
          </a:ln>
        </p:spPr>
      </p:pic>
      <p:cxnSp>
        <p:nvCxnSpPr>
          <p:cNvPr id="1804" name="Google Shape;1804;p133"/>
          <p:cNvCxnSpPr/>
          <p:nvPr/>
        </p:nvCxnSpPr>
        <p:spPr>
          <a:xfrm>
            <a:off x="4332292" y="0"/>
            <a:ext cx="0" cy="6858000"/>
          </a:xfrm>
          <a:prstGeom prst="straightConnector1">
            <a:avLst/>
          </a:prstGeom>
          <a:noFill/>
          <a:ln w="25400" cap="flat" cmpd="sng">
            <a:solidFill>
              <a:srgbClr val="000000"/>
            </a:solidFill>
            <a:prstDash val="solid"/>
            <a:miter lim="800000"/>
            <a:headEnd type="none" w="sm" len="sm"/>
            <a:tailEnd type="none" w="sm" len="sm"/>
          </a:ln>
        </p:spPr>
      </p:cxnSp>
      <p:sp>
        <p:nvSpPr>
          <p:cNvPr id="1805" name="Google Shape;1805;p133"/>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pPr defTabSz="1219170"/>
              <a:t>3</a:t>
            </a:fld>
            <a:endParaRPr kern="0" dirty="0">
              <a:latin typeface="Montserrat"/>
              <a:ea typeface="Montserrat"/>
              <a:cs typeface="Montserrat"/>
              <a:sym typeface="Montserrat"/>
            </a:endParaRPr>
          </a:p>
        </p:txBody>
      </p:sp>
      <p:sp>
        <p:nvSpPr>
          <p:cNvPr id="1806" name="Google Shape;1806;p133"/>
          <p:cNvSpPr txBox="1">
            <a:spLocks noGrp="1"/>
          </p:cNvSpPr>
          <p:nvPr>
            <p:ph type="title"/>
          </p:nvPr>
        </p:nvSpPr>
        <p:spPr>
          <a:xfrm>
            <a:off x="618067" y="1722946"/>
            <a:ext cx="5874000" cy="274207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p>
            <a:r>
              <a:rPr lang="en-GB" sz="5467" dirty="0">
                <a:solidFill>
                  <a:srgbClr val="002A61"/>
                </a:solidFill>
              </a:rPr>
              <a:t>Resilient New Orleans Finance Plan</a:t>
            </a:r>
            <a:endParaRPr sz="5467" dirty="0">
              <a:solidFill>
                <a:srgbClr val="002A61"/>
              </a:solidFill>
            </a:endParaRPr>
          </a:p>
        </p:txBody>
      </p:sp>
      <p:sp>
        <p:nvSpPr>
          <p:cNvPr id="1809" name="Google Shape;1809;p133"/>
          <p:cNvSpPr txBox="1">
            <a:spLocks noGrp="1"/>
          </p:cNvSpPr>
          <p:nvPr>
            <p:ph type="subTitle" idx="2"/>
          </p:nvPr>
        </p:nvSpPr>
        <p:spPr>
          <a:xfrm>
            <a:off x="618800" y="5526625"/>
            <a:ext cx="3460400" cy="337600"/>
          </a:xfrm>
          <a:prstGeom prst="rect">
            <a:avLst/>
          </a:prstGeom>
          <a:noFill/>
          <a:ln>
            <a:noFill/>
          </a:ln>
        </p:spPr>
        <p:txBody>
          <a:bodyPr spcFirstLastPara="1" wrap="square" lIns="0" tIns="0" rIns="0" bIns="0" anchor="t" anchorCtr="0">
            <a:noAutofit/>
          </a:bodyPr>
          <a:lstStyle/>
          <a:p>
            <a:pPr marL="0" indent="0"/>
            <a:endParaRPr b="0" dirty="0"/>
          </a:p>
          <a:p>
            <a:pPr marL="0" indent="0">
              <a:spcBef>
                <a:spcPts val="1600"/>
              </a:spcBef>
              <a:spcAft>
                <a:spcPts val="1600"/>
              </a:spcAft>
            </a:pPr>
            <a:endParaRPr dirty="0"/>
          </a:p>
        </p:txBody>
      </p:sp>
      <p:sp>
        <p:nvSpPr>
          <p:cNvPr id="1810" name="Google Shape;1810;p133"/>
          <p:cNvSpPr txBox="1"/>
          <p:nvPr/>
        </p:nvSpPr>
        <p:spPr>
          <a:xfrm>
            <a:off x="4687309" y="6105525"/>
            <a:ext cx="2520000" cy="247600"/>
          </a:xfrm>
          <a:prstGeom prst="rect">
            <a:avLst/>
          </a:prstGeom>
          <a:noFill/>
          <a:ln>
            <a:noFill/>
          </a:ln>
        </p:spPr>
        <p:txBody>
          <a:bodyPr spcFirstLastPara="1" wrap="square" lIns="0" tIns="0" rIns="0" bIns="0" anchor="ctr" anchorCtr="0">
            <a:noAutofit/>
          </a:bodyPr>
          <a:lstStyle/>
          <a:p>
            <a:pPr defTabSz="1219170">
              <a:lnSpc>
                <a:spcPct val="90000"/>
              </a:lnSpc>
              <a:buClr>
                <a:srgbClr val="000000"/>
              </a:buClr>
              <a:buSzPts val="600"/>
            </a:pPr>
            <a:r>
              <a:rPr lang="en-GB" sz="933" b="1" kern="0" dirty="0">
                <a:solidFill>
                  <a:srgbClr val="FFFFFF"/>
                </a:solidFill>
                <a:latin typeface="Montserrat"/>
                <a:ea typeface="Montserrat"/>
                <a:cs typeface="Montserrat"/>
                <a:sym typeface="Montserrat"/>
              </a:rPr>
              <a:t>Photo: Paul Broussard</a:t>
            </a:r>
            <a:endParaRPr sz="933" b="1" kern="0" dirty="0">
              <a:solidFill>
                <a:srgbClr val="FFFFFF"/>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6091" t="12951" r="6091" b="12951"/>
          <a:stretch/>
        </p:blipFill>
        <p:spPr>
          <a:xfrm>
            <a:off x="0" y="0"/>
            <a:ext cx="12192000" cy="6858000"/>
          </a:xfrm>
          <a:prstGeom prst="rect">
            <a:avLst/>
          </a:prstGeom>
        </p:spPr>
      </p:pic>
      <p:sp>
        <p:nvSpPr>
          <p:cNvPr id="36" name="Rectangle 35"/>
          <p:cNvSpPr/>
          <p:nvPr/>
        </p:nvSpPr>
        <p:spPr>
          <a:xfrm>
            <a:off x="-5543" y="0"/>
            <a:ext cx="12197542" cy="6858000"/>
          </a:xfrm>
          <a:prstGeom prst="rect">
            <a:avLst/>
          </a:prstGeom>
          <a:solidFill>
            <a:srgbClr val="052A3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1" name="Title 1">
            <a:extLst>
              <a:ext uri="{FF2B5EF4-FFF2-40B4-BE49-F238E27FC236}">
                <a16:creationId xmlns:a16="http://schemas.microsoft.com/office/drawing/2014/main" id="{60DFEDAA-B42A-42FC-B45A-420946A4583B}"/>
              </a:ext>
            </a:extLst>
          </p:cNvPr>
          <p:cNvSpPr>
            <a:spLocks noGrp="1"/>
          </p:cNvSpPr>
          <p:nvPr>
            <p:ph type="title"/>
          </p:nvPr>
        </p:nvSpPr>
        <p:spPr>
          <a:xfrm>
            <a:off x="705191" y="276842"/>
            <a:ext cx="10789786" cy="1297799"/>
          </a:xfrm>
        </p:spPr>
        <p:txBody>
          <a:bodyPr>
            <a:noAutofit/>
          </a:bodyPr>
          <a:lstStyle/>
          <a:p>
            <a:pPr algn="ctr">
              <a:lnSpc>
                <a:spcPct val="100000"/>
              </a:lnSpc>
            </a:pPr>
            <a:r>
              <a:rPr lang="en-US" sz="4000" dirty="0"/>
              <a:t>Target Community Impact</a:t>
            </a:r>
            <a:endParaRPr lang="en-US" sz="4000" dirty="0">
              <a:latin typeface="+mn-lt"/>
              <a:ea typeface="FranklinGothic URW Comp Book" charset="0"/>
              <a:cs typeface="FranklinGothic URW Comp Book" charset="0"/>
            </a:endParaRPr>
          </a:p>
        </p:txBody>
      </p:sp>
      <p:sp>
        <p:nvSpPr>
          <p:cNvPr id="19" name="Title 1">
            <a:extLst>
              <a:ext uri="{FF2B5EF4-FFF2-40B4-BE49-F238E27FC236}">
                <a16:creationId xmlns:a16="http://schemas.microsoft.com/office/drawing/2014/main" id="{711488CB-1FC9-5847-ACDF-338F473E8347}"/>
              </a:ext>
            </a:extLst>
          </p:cNvPr>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BD0EB25D-FE07-394A-9FA7-3E14FA9E7176}" type="slidenum">
              <a:rPr kumimoji="0" lang="en-US" sz="1400" b="0" i="0" u="none" strike="noStrike" kern="1200" cap="none" spc="0" normalizeH="0" baseline="0" noProof="0" smtClean="0">
                <a:ln>
                  <a:noFill/>
                </a:ln>
                <a:solidFill>
                  <a:srgbClr val="FFFFFF"/>
                </a:solidFill>
                <a:effectLst/>
                <a:uLnTx/>
                <a:uFillTx/>
                <a:latin typeface="Constantia" panose="02030602050306030303" pitchFamily="18" charset="0"/>
                <a:ea typeface="+mj-ea"/>
                <a:cs typeface="+mj-cs"/>
              </a:rPr>
              <a:pPr marL="0" marR="0" lvl="0" indent="0" algn="r" defTabSz="914400" rtl="0" eaLnBrk="1" fontAlgn="auto" latinLnBrk="0" hangingPunct="1">
                <a:lnSpc>
                  <a:spcPct val="90000"/>
                </a:lnSpc>
                <a:spcBef>
                  <a:spcPct val="0"/>
                </a:spcBef>
                <a:spcAft>
                  <a:spcPts val="0"/>
                </a:spcAft>
                <a:buClrTx/>
                <a:buSzTx/>
                <a:buFontTx/>
                <a:buNone/>
                <a:tabLst/>
                <a:defRPr/>
              </a:pPr>
              <a:t>30</a:t>
            </a:fld>
            <a:endParaRPr kumimoji="0" lang="en-US" sz="1400" b="1" i="0" u="none" strike="noStrike" kern="1200" cap="none" spc="0" normalizeH="0" baseline="0" noProof="0" dirty="0">
              <a:ln>
                <a:noFill/>
              </a:ln>
              <a:solidFill>
                <a:srgbClr val="E7E9EF">
                  <a:lumMod val="75000"/>
                </a:srgbClr>
              </a:solidFill>
              <a:effectLst/>
              <a:uLnTx/>
              <a:uFillTx/>
              <a:latin typeface="Constantia" panose="02030602050306030303" pitchFamily="18" charset="0"/>
              <a:ea typeface="FranklinGothic URW Comp Book" charset="0"/>
              <a:cs typeface="FranklinGothic URW Comp Book" charset="0"/>
            </a:endParaRPr>
          </a:p>
        </p:txBody>
      </p:sp>
      <p:sp>
        <p:nvSpPr>
          <p:cNvPr id="18" name="Title 1">
            <a:extLst>
              <a:ext uri="{FF2B5EF4-FFF2-40B4-BE49-F238E27FC236}">
                <a16:creationId xmlns:a16="http://schemas.microsoft.com/office/drawing/2014/main" id="{6E973D66-ADE5-C143-81F6-010CB122AB13}"/>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mj-ea"/>
                <a:cs typeface="+mj-cs"/>
              </a:rPr>
              <a:t>© FINANCE NEW ORLEANS</a:t>
            </a:r>
            <a:endPar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FranklinGothic URW Comp Book" charset="0"/>
              <a:cs typeface="FranklinGothic URW Comp Book" charset="0"/>
            </a:endParaRPr>
          </a:p>
        </p:txBody>
      </p:sp>
      <p:pic>
        <p:nvPicPr>
          <p:cNvPr id="4" name="Graphic 3" descr="Loan">
            <a:extLst>
              <a:ext uri="{FF2B5EF4-FFF2-40B4-BE49-F238E27FC236}">
                <a16:creationId xmlns:a16="http://schemas.microsoft.com/office/drawing/2014/main" id="{4936ED41-0D67-2A48-A9EA-0DAEE5B53C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8646" y="1645046"/>
            <a:ext cx="1469164" cy="1469164"/>
          </a:xfrm>
          <a:prstGeom prst="rect">
            <a:avLst/>
          </a:prstGeom>
        </p:spPr>
      </p:pic>
      <p:pic>
        <p:nvPicPr>
          <p:cNvPr id="6" name="Graphic 5" descr="Wave">
            <a:extLst>
              <a:ext uri="{FF2B5EF4-FFF2-40B4-BE49-F238E27FC236}">
                <a16:creationId xmlns:a16="http://schemas.microsoft.com/office/drawing/2014/main" id="{94F9A4F2-2BB0-5045-A8B8-69C56E5CFC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4497" y="1645047"/>
            <a:ext cx="1469163" cy="1469163"/>
          </a:xfrm>
          <a:prstGeom prst="rect">
            <a:avLst/>
          </a:prstGeom>
        </p:spPr>
      </p:pic>
      <p:pic>
        <p:nvPicPr>
          <p:cNvPr id="8" name="Graphic 7" descr="Solar Panels">
            <a:extLst>
              <a:ext uri="{FF2B5EF4-FFF2-40B4-BE49-F238E27FC236}">
                <a16:creationId xmlns:a16="http://schemas.microsoft.com/office/drawing/2014/main" id="{AD10E48C-D342-7A45-AECA-1B169664AA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8543" y="4110632"/>
            <a:ext cx="1469164" cy="1469164"/>
          </a:xfrm>
          <a:prstGeom prst="rect">
            <a:avLst/>
          </a:prstGeom>
        </p:spPr>
      </p:pic>
      <p:pic>
        <p:nvPicPr>
          <p:cNvPr id="10" name="Graphic 9" descr="Renewable Energy">
            <a:extLst>
              <a:ext uri="{FF2B5EF4-FFF2-40B4-BE49-F238E27FC236}">
                <a16:creationId xmlns:a16="http://schemas.microsoft.com/office/drawing/2014/main" id="{285F5364-1EF0-4847-A314-D7DE4B2980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4497" y="4088563"/>
            <a:ext cx="1469163" cy="1469163"/>
          </a:xfrm>
          <a:prstGeom prst="rect">
            <a:avLst/>
          </a:prstGeom>
        </p:spPr>
      </p:pic>
      <p:pic>
        <p:nvPicPr>
          <p:cNvPr id="27" name="Graphic 26" descr="Neighborhood">
            <a:extLst>
              <a:ext uri="{FF2B5EF4-FFF2-40B4-BE49-F238E27FC236}">
                <a16:creationId xmlns:a16="http://schemas.microsoft.com/office/drawing/2014/main" id="{DB221C43-596B-E640-A338-887B9CFE65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18340" y="1547912"/>
            <a:ext cx="1469165" cy="1469165"/>
          </a:xfrm>
          <a:prstGeom prst="rect">
            <a:avLst/>
          </a:prstGeom>
        </p:spPr>
      </p:pic>
      <p:sp>
        <p:nvSpPr>
          <p:cNvPr id="13" name="TextBox 12">
            <a:extLst>
              <a:ext uri="{FF2B5EF4-FFF2-40B4-BE49-F238E27FC236}">
                <a16:creationId xmlns:a16="http://schemas.microsoft.com/office/drawing/2014/main" id="{BE471229-00F3-7245-96C3-F982F786977E}"/>
              </a:ext>
            </a:extLst>
          </p:cNvPr>
          <p:cNvSpPr txBox="1"/>
          <p:nvPr/>
        </p:nvSpPr>
        <p:spPr>
          <a:xfrm>
            <a:off x="1324265" y="3040831"/>
            <a:ext cx="3057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Affordable &amp; Sustainable Housing Production</a:t>
            </a:r>
          </a:p>
        </p:txBody>
      </p:sp>
      <p:sp>
        <p:nvSpPr>
          <p:cNvPr id="29" name="TextBox 28">
            <a:extLst>
              <a:ext uri="{FF2B5EF4-FFF2-40B4-BE49-F238E27FC236}">
                <a16:creationId xmlns:a16="http://schemas.microsoft.com/office/drawing/2014/main" id="{6E9771D0-6458-FD45-9485-05ECEA0431D8}"/>
              </a:ext>
            </a:extLst>
          </p:cNvPr>
          <p:cNvSpPr txBox="1"/>
          <p:nvPr/>
        </p:nvSpPr>
        <p:spPr>
          <a:xfrm>
            <a:off x="4564571" y="3075770"/>
            <a:ext cx="3057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Green Job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Creation</a:t>
            </a:r>
          </a:p>
        </p:txBody>
      </p:sp>
      <p:sp>
        <p:nvSpPr>
          <p:cNvPr id="30" name="TextBox 29">
            <a:extLst>
              <a:ext uri="{FF2B5EF4-FFF2-40B4-BE49-F238E27FC236}">
                <a16:creationId xmlns:a16="http://schemas.microsoft.com/office/drawing/2014/main" id="{7789066D-8BF5-A044-8F7F-6210B00ADED0}"/>
              </a:ext>
            </a:extLst>
          </p:cNvPr>
          <p:cNvSpPr txBox="1"/>
          <p:nvPr/>
        </p:nvSpPr>
        <p:spPr>
          <a:xfrm>
            <a:off x="7810421" y="3075770"/>
            <a:ext cx="3057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Stormwater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Mitigation</a:t>
            </a:r>
          </a:p>
        </p:txBody>
      </p:sp>
      <p:sp>
        <p:nvSpPr>
          <p:cNvPr id="31" name="TextBox 30">
            <a:extLst>
              <a:ext uri="{FF2B5EF4-FFF2-40B4-BE49-F238E27FC236}">
                <a16:creationId xmlns:a16="http://schemas.microsoft.com/office/drawing/2014/main" id="{AE85E14A-0B5F-9841-8971-1FA7B050C91B}"/>
              </a:ext>
            </a:extLst>
          </p:cNvPr>
          <p:cNvSpPr txBox="1"/>
          <p:nvPr/>
        </p:nvSpPr>
        <p:spPr>
          <a:xfrm>
            <a:off x="4571427" y="5557726"/>
            <a:ext cx="3057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Green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Deployment</a:t>
            </a:r>
          </a:p>
        </p:txBody>
      </p:sp>
      <p:sp>
        <p:nvSpPr>
          <p:cNvPr id="32" name="TextBox 31">
            <a:extLst>
              <a:ext uri="{FF2B5EF4-FFF2-40B4-BE49-F238E27FC236}">
                <a16:creationId xmlns:a16="http://schemas.microsoft.com/office/drawing/2014/main" id="{98DD14E3-3C5F-4541-9FCE-861F5DA24FD3}"/>
              </a:ext>
            </a:extLst>
          </p:cNvPr>
          <p:cNvSpPr txBox="1"/>
          <p:nvPr/>
        </p:nvSpPr>
        <p:spPr>
          <a:xfrm>
            <a:off x="7810421" y="5579796"/>
            <a:ext cx="3057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Reduction in CO2 Emissions</a:t>
            </a:r>
          </a:p>
        </p:txBody>
      </p:sp>
      <p:pic>
        <p:nvPicPr>
          <p:cNvPr id="15" name="Graphic 14" descr="Group">
            <a:extLst>
              <a:ext uri="{FF2B5EF4-FFF2-40B4-BE49-F238E27FC236}">
                <a16:creationId xmlns:a16="http://schemas.microsoft.com/office/drawing/2014/main" id="{AF2FCA08-32E5-9442-9512-64D9DCAB5E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33841" y="4042802"/>
            <a:ext cx="1469163" cy="1469163"/>
          </a:xfrm>
          <a:prstGeom prst="rect">
            <a:avLst/>
          </a:prstGeom>
        </p:spPr>
      </p:pic>
      <p:sp>
        <p:nvSpPr>
          <p:cNvPr id="37" name="TextBox 36">
            <a:extLst>
              <a:ext uri="{FF2B5EF4-FFF2-40B4-BE49-F238E27FC236}">
                <a16:creationId xmlns:a16="http://schemas.microsoft.com/office/drawing/2014/main" id="{31EDC7E6-FCBA-9147-A416-EDF7B00DD0DE}"/>
              </a:ext>
            </a:extLst>
          </p:cNvPr>
          <p:cNvSpPr txBox="1"/>
          <p:nvPr/>
        </p:nvSpPr>
        <p:spPr>
          <a:xfrm>
            <a:off x="1239765" y="5557726"/>
            <a:ext cx="3057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Resources</a:t>
            </a:r>
          </a:p>
        </p:txBody>
      </p:sp>
    </p:spTree>
    <p:extLst>
      <p:ext uri="{BB962C8B-B14F-4D97-AF65-F5344CB8AC3E}">
        <p14:creationId xmlns:p14="http://schemas.microsoft.com/office/powerpoint/2010/main" val="1953057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0467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A336DC-DBA3-0A4A-918A-B2FBF3F18A04}"/>
              </a:ext>
            </a:extLst>
          </p:cNvPr>
          <p:cNvGrpSpPr/>
          <p:nvPr/>
        </p:nvGrpSpPr>
        <p:grpSpPr>
          <a:xfrm>
            <a:off x="1347121" y="1133263"/>
            <a:ext cx="9552444" cy="3321386"/>
            <a:chOff x="1347121" y="1133263"/>
            <a:chExt cx="9552444" cy="3321386"/>
          </a:xfrm>
        </p:grpSpPr>
        <p:sp>
          <p:nvSpPr>
            <p:cNvPr id="10" name="TextBox 9"/>
            <p:cNvSpPr txBox="1"/>
            <p:nvPr/>
          </p:nvSpPr>
          <p:spPr>
            <a:xfrm>
              <a:off x="1347121" y="1747129"/>
              <a:ext cx="955244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FF"/>
                  </a:solidFill>
                  <a:effectLst>
                    <a:outerShdw sx="1000" sy="1000" kx="-1800000" algn="bl" rotWithShape="0">
                      <a:prstClr val="black"/>
                    </a:outerShdw>
                  </a:effectLst>
                  <a:uLnTx/>
                  <a:uFillTx/>
                  <a:latin typeface="Helvetica" pitchFamily="2" charset="0"/>
                  <a:ea typeface="Franklin Gothic Book" charset="0"/>
                  <a:cs typeface="Franklin Gothic Book" charset="0"/>
                </a:rPr>
                <a:t>$15 MILLION</a:t>
              </a:r>
              <a:endParaRPr kumimoji="0" lang="en-US" sz="9600" b="1" i="0" u="none" strike="noStrike" kern="1200" cap="none" spc="0" normalizeH="0" baseline="0" noProof="0" dirty="0">
                <a:ln>
                  <a:noFill/>
                </a:ln>
                <a:solidFill>
                  <a:srgbClr val="FFFFFF"/>
                </a:solidFill>
                <a:effectLst>
                  <a:outerShdw sx="1000" sy="1000" kx="-1800000" algn="bl" rotWithShape="0">
                    <a:prstClr val="black"/>
                  </a:outerShdw>
                </a:effectLst>
                <a:uLnTx/>
                <a:uFillTx/>
                <a:latin typeface="Helvetica" pitchFamily="2" charset="0"/>
                <a:ea typeface="Franklin Gothic Book" charset="0"/>
                <a:cs typeface="Franklin Gothic Book" charset="0"/>
              </a:endParaRPr>
            </a:p>
          </p:txBody>
        </p:sp>
        <p:sp>
          <p:nvSpPr>
            <p:cNvPr id="12" name="TextBox 11"/>
            <p:cNvSpPr txBox="1"/>
            <p:nvPr/>
          </p:nvSpPr>
          <p:spPr>
            <a:xfrm>
              <a:off x="2577701" y="1133263"/>
              <a:ext cx="71212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6DBE4B"/>
                  </a:solidFill>
                  <a:effectLst/>
                  <a:uLnTx/>
                  <a:uFillTx/>
                  <a:latin typeface="Helvetica" pitchFamily="2" charset="0"/>
                  <a:ea typeface="+mn-ea"/>
                  <a:cs typeface="+mn-cs"/>
                </a:rPr>
                <a:t>FINANCE NEW ORLEANS IS ISSUING </a:t>
              </a:r>
            </a:p>
          </p:txBody>
        </p:sp>
        <p:sp>
          <p:nvSpPr>
            <p:cNvPr id="13" name="TextBox 12"/>
            <p:cNvSpPr txBox="1"/>
            <p:nvPr/>
          </p:nvSpPr>
          <p:spPr>
            <a:xfrm>
              <a:off x="3123089" y="3746763"/>
              <a:ext cx="60304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6DBE4B"/>
                  </a:solidFill>
                  <a:effectLst/>
                  <a:uLnTx/>
                  <a:uFillTx/>
                  <a:latin typeface="Helvetica" pitchFamily="2" charset="0"/>
                  <a:ea typeface="+mn-ea"/>
                  <a:cs typeface="+mn-cs"/>
                </a:rPr>
                <a:t>IN IMPACT BONDS TO ACCELERATE RESILIENCE IN NEW ORLEANS </a:t>
              </a:r>
            </a:p>
          </p:txBody>
        </p:sp>
      </p:grpSp>
      <p:sp>
        <p:nvSpPr>
          <p:cNvPr id="2" name="Title 1"/>
          <p:cNvSpPr>
            <a:spLocks noGrp="1"/>
          </p:cNvSpPr>
          <p:nvPr>
            <p:ph type="title" idx="4294967295"/>
          </p:nvPr>
        </p:nvSpPr>
        <p:spPr>
          <a:xfrm>
            <a:off x="945216" y="4818714"/>
            <a:ext cx="3074860" cy="965200"/>
          </a:xfrm>
        </p:spPr>
        <p:txBody>
          <a:bodyPr>
            <a:noAutofit/>
          </a:bodyPr>
          <a:lstStyle/>
          <a:p>
            <a:pPr algn="ctr"/>
            <a:r>
              <a:rPr lang="en-US" sz="2000" dirty="0">
                <a:solidFill>
                  <a:schemeClr val="tx1"/>
                </a:solidFill>
                <a:latin typeface="Helvetica" pitchFamily="2" charset="0"/>
              </a:rPr>
              <a:t>GREEN MORTGAGES FOR LMI HOMEOWNERS</a:t>
            </a:r>
          </a:p>
        </p:txBody>
      </p:sp>
      <p:cxnSp>
        <p:nvCxnSpPr>
          <p:cNvPr id="8" name="Straight Connector 7"/>
          <p:cNvCxnSpPr/>
          <p:nvPr/>
        </p:nvCxnSpPr>
        <p:spPr>
          <a:xfrm>
            <a:off x="4296697" y="4751881"/>
            <a:ext cx="0" cy="1063520"/>
          </a:xfrm>
          <a:prstGeom prst="line">
            <a:avLst/>
          </a:prstGeom>
          <a:ln>
            <a:solidFill>
              <a:srgbClr val="6DBE4B"/>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4403654" y="4751880"/>
            <a:ext cx="3382597" cy="963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j-ea"/>
                <a:cs typeface="+mj-cs"/>
              </a:rPr>
              <a:t>BOND MARKET ACCESS FOR DBE DEVELOPERS</a:t>
            </a:r>
          </a:p>
        </p:txBody>
      </p:sp>
      <p:sp>
        <p:nvSpPr>
          <p:cNvPr id="6" name="Title 1"/>
          <p:cNvSpPr txBox="1">
            <a:spLocks/>
          </p:cNvSpPr>
          <p:nvPr/>
        </p:nvSpPr>
        <p:spPr>
          <a:xfrm>
            <a:off x="7943902" y="4818714"/>
            <a:ext cx="3932536" cy="89709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j-ea"/>
                <a:cs typeface="+mj-cs"/>
              </a:rPr>
              <a:t>CREDIT ENHANCEMENT FOR GREEN INFRASTRUCTURE PROJECTS</a:t>
            </a:r>
          </a:p>
        </p:txBody>
      </p:sp>
      <p:cxnSp>
        <p:nvCxnSpPr>
          <p:cNvPr id="9" name="Straight Connector 8"/>
          <p:cNvCxnSpPr/>
          <p:nvPr/>
        </p:nvCxnSpPr>
        <p:spPr>
          <a:xfrm>
            <a:off x="7924800" y="4751881"/>
            <a:ext cx="0" cy="1063520"/>
          </a:xfrm>
          <a:prstGeom prst="line">
            <a:avLst/>
          </a:prstGeom>
          <a:ln>
            <a:solidFill>
              <a:srgbClr val="6DBE4B"/>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E35E844-0C08-8C44-999F-CAD01C3F144E}"/>
              </a:ext>
            </a:extLst>
          </p:cNvPr>
          <p:cNvSpPr txBox="1">
            <a:spLocks/>
          </p:cNvSpPr>
          <p:nvPr/>
        </p:nvSpPr>
        <p:spPr>
          <a:xfrm>
            <a:off x="11494977" y="6354147"/>
            <a:ext cx="444139"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BD0EB25D-FE07-394A-9FA7-3E14FA9E7176}" type="slidenum">
              <a:rPr kumimoji="0" lang="en-US" sz="1400" b="0" i="0" u="none" strike="noStrike" kern="1200" cap="none" spc="0" normalizeH="0" baseline="0" noProof="0" smtClean="0">
                <a:ln>
                  <a:noFill/>
                </a:ln>
                <a:solidFill>
                  <a:srgbClr val="FFFFFF"/>
                </a:solidFill>
                <a:effectLst/>
                <a:uLnTx/>
                <a:uFillTx/>
                <a:latin typeface="Constantia" panose="02030602050306030303" pitchFamily="18" charset="0"/>
                <a:ea typeface="+mj-ea"/>
                <a:cs typeface="+mj-cs"/>
              </a:rPr>
              <a:pPr marL="0" marR="0" lvl="0" indent="0" algn="r" defTabSz="914400" rtl="0" eaLnBrk="1" fontAlgn="auto" latinLnBrk="0" hangingPunct="1">
                <a:lnSpc>
                  <a:spcPct val="90000"/>
                </a:lnSpc>
                <a:spcBef>
                  <a:spcPct val="0"/>
                </a:spcBef>
                <a:spcAft>
                  <a:spcPts val="0"/>
                </a:spcAft>
                <a:buClrTx/>
                <a:buSzTx/>
                <a:buFontTx/>
                <a:buNone/>
                <a:tabLst/>
                <a:defRPr/>
              </a:pPr>
              <a:t>31</a:t>
            </a:fld>
            <a:endParaRPr kumimoji="0" lang="en-US" sz="800" b="0" i="0" u="none" strike="noStrike" kern="1200" cap="none" spc="0" normalizeH="0" baseline="0" noProof="0" dirty="0">
              <a:ln>
                <a:noFill/>
              </a:ln>
              <a:solidFill>
                <a:srgbClr val="E7E9EF">
                  <a:lumMod val="75000"/>
                </a:srgbClr>
              </a:solidFill>
              <a:effectLst/>
              <a:uLnTx/>
              <a:uFillTx/>
              <a:latin typeface="Constantia" panose="02030602050306030303" pitchFamily="18" charset="0"/>
              <a:ea typeface="FranklinGothic URW Comp Book" charset="0"/>
              <a:cs typeface="FranklinGothic URW Comp Book" charset="0"/>
            </a:endParaRPr>
          </a:p>
        </p:txBody>
      </p:sp>
      <p:sp>
        <p:nvSpPr>
          <p:cNvPr id="15" name="Title 1">
            <a:extLst>
              <a:ext uri="{FF2B5EF4-FFF2-40B4-BE49-F238E27FC236}">
                <a16:creationId xmlns:a16="http://schemas.microsoft.com/office/drawing/2014/main" id="{79D672B9-394E-314A-B0D0-DEC16BA7EF78}"/>
              </a:ext>
            </a:extLst>
          </p:cNvPr>
          <p:cNvSpPr txBox="1">
            <a:spLocks/>
          </p:cNvSpPr>
          <p:nvPr/>
        </p:nvSpPr>
        <p:spPr>
          <a:xfrm>
            <a:off x="8604497" y="6376217"/>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mj-ea"/>
                <a:cs typeface="+mj-cs"/>
              </a:rPr>
              <a:t>© FINANCE NEW ORLEANS</a:t>
            </a:r>
            <a:endPar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FranklinGothic URW Comp Book" charset="0"/>
              <a:cs typeface="FranklinGothic URW Comp Book" charset="0"/>
            </a:endParaRPr>
          </a:p>
        </p:txBody>
      </p:sp>
    </p:spTree>
    <p:extLst>
      <p:ext uri="{BB962C8B-B14F-4D97-AF65-F5344CB8AC3E}">
        <p14:creationId xmlns:p14="http://schemas.microsoft.com/office/powerpoint/2010/main" val="430287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4468761" y="650403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8" name="TextBox 7"/>
          <p:cNvSpPr txBox="1"/>
          <p:nvPr/>
        </p:nvSpPr>
        <p:spPr>
          <a:xfrm>
            <a:off x="-460575" y="3762151"/>
            <a:ext cx="630203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AB51"/>
                </a:solidFill>
                <a:effectLst/>
                <a:uLnTx/>
                <a:uFillTx/>
                <a:latin typeface="Constantia"/>
                <a:ea typeface="Courier" charset="0"/>
                <a:cs typeface="Courier" charset="0"/>
              </a:rPr>
              <a:t>Making New Orleans a Better Home</a:t>
            </a:r>
          </a:p>
        </p:txBody>
      </p:sp>
      <p:sp>
        <p:nvSpPr>
          <p:cNvPr id="6" name="Rectangle 5"/>
          <p:cNvSpPr/>
          <p:nvPr/>
        </p:nvSpPr>
        <p:spPr>
          <a:xfrm>
            <a:off x="1321366" y="4415210"/>
            <a:ext cx="273815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97C"/>
                </a:solidFill>
                <a:effectLst/>
                <a:uLnTx/>
                <a:uFillTx/>
                <a:latin typeface="Constantia"/>
                <a:ea typeface="Courier" charset="0"/>
                <a:cs typeface="Courier" charset="0"/>
              </a:rPr>
              <a:t>www.financenola.org</a:t>
            </a:r>
            <a:endParaRPr kumimoji="0" lang="en-US" sz="2000" b="0" i="0" u="none" strike="noStrike" kern="1200" cap="none" spc="0" normalizeH="0" baseline="0" noProof="0" dirty="0">
              <a:ln>
                <a:noFill/>
              </a:ln>
              <a:solidFill>
                <a:srgbClr val="44797C"/>
              </a:solidFill>
              <a:effectLst/>
              <a:uLnTx/>
              <a:uFillTx/>
              <a:latin typeface="Constantia"/>
              <a:ea typeface="Courier" charset="0"/>
              <a:cs typeface="Courier" charset="0"/>
            </a:endParaRPr>
          </a:p>
        </p:txBody>
      </p:sp>
      <p:cxnSp>
        <p:nvCxnSpPr>
          <p:cNvPr id="4" name="Straight Connector 3">
            <a:extLst>
              <a:ext uri="{FF2B5EF4-FFF2-40B4-BE49-F238E27FC236}">
                <a16:creationId xmlns:a16="http://schemas.microsoft.com/office/drawing/2014/main" id="{285F4B66-2BEC-F841-AE66-5DDB438A990E}"/>
              </a:ext>
            </a:extLst>
          </p:cNvPr>
          <p:cNvCxnSpPr/>
          <p:nvPr/>
        </p:nvCxnSpPr>
        <p:spPr>
          <a:xfrm flipH="1">
            <a:off x="1975426" y="3651172"/>
            <a:ext cx="1430039" cy="0"/>
          </a:xfrm>
          <a:prstGeom prst="line">
            <a:avLst/>
          </a:prstGeom>
          <a:ln w="12700">
            <a:solidFill>
              <a:srgbClr val="6DBE4B"/>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7674182" y="6252112"/>
            <a:ext cx="4159490" cy="503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mj-ea"/>
                <a:cs typeface="+mj-cs"/>
              </a:rPr>
              <a:t>© FINANCE NEW ORLEANS</a:t>
            </a:r>
            <a:endParaRPr kumimoji="0" lang="en-US" sz="600" b="0" i="0" u="none" strike="noStrike" kern="1200" cap="none" spc="300" normalizeH="0" baseline="0" noProof="0" dirty="0">
              <a:ln>
                <a:noFill/>
              </a:ln>
              <a:solidFill>
                <a:srgbClr val="FFFFFF">
                  <a:lumMod val="65000"/>
                </a:srgbClr>
              </a:solidFill>
              <a:effectLst/>
              <a:uLnTx/>
              <a:uFillTx/>
              <a:latin typeface="Helvetica" pitchFamily="2" charset="0"/>
              <a:ea typeface="FranklinGothic URW Comp Book" charset="0"/>
              <a:cs typeface="FranklinGothic URW Comp Book" charset="0"/>
            </a:endParaRPr>
          </a:p>
        </p:txBody>
      </p:sp>
      <p:pic>
        <p:nvPicPr>
          <p:cNvPr id="13" name="Picture 12">
            <a:extLst>
              <a:ext uri="{FF2B5EF4-FFF2-40B4-BE49-F238E27FC236}">
                <a16:creationId xmlns:a16="http://schemas.microsoft.com/office/drawing/2014/main" id="{65B15712-0D30-4F24-A758-E8F6A6471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612" y="1952224"/>
            <a:ext cx="3271662" cy="1476776"/>
          </a:xfrm>
          <a:prstGeom prst="rect">
            <a:avLst/>
          </a:prstGeom>
        </p:spPr>
      </p:pic>
      <p:sp>
        <p:nvSpPr>
          <p:cNvPr id="10" name="Rectangle 9">
            <a:extLst>
              <a:ext uri="{FF2B5EF4-FFF2-40B4-BE49-F238E27FC236}">
                <a16:creationId xmlns:a16="http://schemas.microsoft.com/office/drawing/2014/main" id="{0FF57945-BC1B-FE4D-AFB9-647984DE3B56}"/>
              </a:ext>
            </a:extLst>
          </p:cNvPr>
          <p:cNvSpPr/>
          <p:nvPr/>
        </p:nvSpPr>
        <p:spPr>
          <a:xfrm>
            <a:off x="5461000" y="1746247"/>
            <a:ext cx="6650119" cy="4392083"/>
          </a:xfrm>
          <a:prstGeom prst="rect">
            <a:avLst/>
          </a:prstGeom>
          <a:solidFill>
            <a:srgbClr val="2046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2" name="Picture 2">
            <a:hlinkClick r:id="rId3"/>
            <a:extLst>
              <a:ext uri="{FF2B5EF4-FFF2-40B4-BE49-F238E27FC236}">
                <a16:creationId xmlns:a16="http://schemas.microsoft.com/office/drawing/2014/main" id="{87255043-5943-004F-A031-C544D2B74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310" y="1956753"/>
            <a:ext cx="6302039" cy="3971069"/>
          </a:xfrm>
          <a:prstGeom prst="rect">
            <a:avLst/>
          </a:prstGeom>
        </p:spPr>
      </p:pic>
      <p:cxnSp>
        <p:nvCxnSpPr>
          <p:cNvPr id="3" name="Straight Arrow Connector 2">
            <a:extLst>
              <a:ext uri="{FF2B5EF4-FFF2-40B4-BE49-F238E27FC236}">
                <a16:creationId xmlns:a16="http://schemas.microsoft.com/office/drawing/2014/main" id="{90096122-D031-B949-8DC6-DEC50999F9FD}"/>
              </a:ext>
            </a:extLst>
          </p:cNvPr>
          <p:cNvCxnSpPr>
            <a:cxnSpLocks/>
          </p:cNvCxnSpPr>
          <p:nvPr/>
        </p:nvCxnSpPr>
        <p:spPr>
          <a:xfrm>
            <a:off x="4942417" y="1657806"/>
            <a:ext cx="0" cy="4687502"/>
          </a:xfrm>
          <a:prstGeom prst="straightConnector1">
            <a:avLst/>
          </a:prstGeom>
          <a:ln>
            <a:solidFill>
              <a:srgbClr val="19523F"/>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6340077C-682D-0849-B6AE-73608B8A2A5B}"/>
              </a:ext>
            </a:extLst>
          </p:cNvPr>
          <p:cNvSpPr txBox="1">
            <a:spLocks/>
          </p:cNvSpPr>
          <p:nvPr/>
        </p:nvSpPr>
        <p:spPr>
          <a:xfrm>
            <a:off x="705191" y="276842"/>
            <a:ext cx="10789786" cy="1297799"/>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mj-lt"/>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04676"/>
                </a:solidFill>
                <a:effectLst/>
                <a:uLnTx/>
                <a:uFillTx/>
                <a:latin typeface="Constantia"/>
                <a:ea typeface="Verdana" panose="020B0604030504040204" pitchFamily="34" charset="0"/>
                <a:cs typeface="Verdana" panose="020B0604030504040204" pitchFamily="34" charset="0"/>
              </a:rPr>
              <a:t>Visit Us Today!</a:t>
            </a:r>
            <a:endParaRPr kumimoji="0" lang="en-US" sz="4000" b="0" i="0" u="none" strike="noStrike" kern="1200" cap="none" spc="0" normalizeH="0" baseline="0" noProof="0" dirty="0">
              <a:ln>
                <a:noFill/>
              </a:ln>
              <a:solidFill>
                <a:srgbClr val="204676"/>
              </a:solidFill>
              <a:effectLst/>
              <a:uLnTx/>
              <a:uFillTx/>
              <a:latin typeface="Franklin Gothic Book"/>
              <a:ea typeface="FranklinGothic URW Comp Book" charset="0"/>
              <a:cs typeface="FranklinGothic URW Comp Book" charset="0"/>
            </a:endParaRPr>
          </a:p>
        </p:txBody>
      </p:sp>
    </p:spTree>
    <p:extLst>
      <p:ext uri="{BB962C8B-B14F-4D97-AF65-F5344CB8AC3E}">
        <p14:creationId xmlns:p14="http://schemas.microsoft.com/office/powerpoint/2010/main" val="472326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F2191E8C-5D5A-439A-BAB4-2FC596EF3059}"/>
              </a:ext>
            </a:extLst>
          </p:cNvPr>
          <p:cNvSpPr/>
          <p:nvPr/>
        </p:nvSpPr>
        <p:spPr>
          <a:xfrm rot="19323812">
            <a:off x="8084085" y="5702780"/>
            <a:ext cx="5309420" cy="730045"/>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25569BD5-0A52-4259-B48B-73107EEA2954}"/>
              </a:ext>
            </a:extLst>
          </p:cNvPr>
          <p:cNvSpPr/>
          <p:nvPr/>
        </p:nvSpPr>
        <p:spPr>
          <a:xfrm rot="19323812">
            <a:off x="8323841" y="5961571"/>
            <a:ext cx="5309420" cy="730045"/>
          </a:xfrm>
          <a:prstGeom prst="parallelogram">
            <a:avLst/>
          </a:prstGeom>
          <a:solidFill>
            <a:srgbClr val="07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1A845A1A-BD88-4C30-96E0-1ED46EBE5360}"/>
              </a:ext>
            </a:extLst>
          </p:cNvPr>
          <p:cNvSpPr/>
          <p:nvPr/>
        </p:nvSpPr>
        <p:spPr>
          <a:xfrm rot="19323812">
            <a:off x="8600120" y="6220363"/>
            <a:ext cx="5309420" cy="730045"/>
          </a:xfrm>
          <a:prstGeom prst="parallelogram">
            <a:avLst/>
          </a:prstGeom>
          <a:solidFill>
            <a:srgbClr val="6CBE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Text, logo&#10;&#10;Description automatically generated">
            <a:extLst>
              <a:ext uri="{FF2B5EF4-FFF2-40B4-BE49-F238E27FC236}">
                <a16:creationId xmlns:a16="http://schemas.microsoft.com/office/drawing/2014/main" id="{ED0A0879-ED30-41F0-B2A4-047F7474C7C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5699185" cy="2360432"/>
          </a:xfrm>
          <a:prstGeom prst="rect">
            <a:avLst/>
          </a:prstGeom>
        </p:spPr>
      </p:pic>
      <p:sp>
        <p:nvSpPr>
          <p:cNvPr id="9" name="Subtitle 2">
            <a:extLst>
              <a:ext uri="{FF2B5EF4-FFF2-40B4-BE49-F238E27FC236}">
                <a16:creationId xmlns:a16="http://schemas.microsoft.com/office/drawing/2014/main" id="{5B80F8C6-9449-6A4D-A386-60C500761FA4}"/>
              </a:ext>
            </a:extLst>
          </p:cNvPr>
          <p:cNvSpPr txBox="1">
            <a:spLocks/>
          </p:cNvSpPr>
          <p:nvPr/>
        </p:nvSpPr>
        <p:spPr>
          <a:xfrm>
            <a:off x="1834551" y="223327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200" b="1" dirty="0">
                <a:solidFill>
                  <a:srgbClr val="00B050"/>
                </a:solidFill>
                <a:latin typeface="Constantia" panose="02030602050306030303" pitchFamily="18" charset="0"/>
                <a:cs typeface="Chonburi" panose="020B0502040204020203" pitchFamily="2" charset="-34"/>
              </a:rPr>
              <a:t>Quantified Ventures</a:t>
            </a:r>
          </a:p>
        </p:txBody>
      </p:sp>
      <p:sp>
        <p:nvSpPr>
          <p:cNvPr id="11" name="Subtitle 2">
            <a:extLst>
              <a:ext uri="{FF2B5EF4-FFF2-40B4-BE49-F238E27FC236}">
                <a16:creationId xmlns:a16="http://schemas.microsoft.com/office/drawing/2014/main" id="{38479814-712B-084A-AD0D-7E70791EE18B}"/>
              </a:ext>
            </a:extLst>
          </p:cNvPr>
          <p:cNvSpPr txBox="1">
            <a:spLocks/>
          </p:cNvSpPr>
          <p:nvPr/>
        </p:nvSpPr>
        <p:spPr>
          <a:xfrm>
            <a:off x="3237014" y="3824836"/>
            <a:ext cx="6339073" cy="1345465"/>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00B050"/>
                </a:solidFill>
                <a:latin typeface="Constantia" panose="02030602050306030303" pitchFamily="18" charset="0"/>
                <a:cs typeface="Chonburi" panose="020B0502040204020203" pitchFamily="2" charset="-34"/>
              </a:rPr>
              <a:t>Presented By:</a:t>
            </a:r>
          </a:p>
          <a:p>
            <a:r>
              <a:rPr lang="en-US" sz="3600" b="1" dirty="0">
                <a:solidFill>
                  <a:srgbClr val="00B050"/>
                </a:solidFill>
                <a:latin typeface="Constantia" panose="02030602050306030303" pitchFamily="18" charset="0"/>
                <a:cs typeface="Chonburi" panose="020B0502040204020203" pitchFamily="2" charset="-34"/>
              </a:rPr>
              <a:t>Eric </a:t>
            </a:r>
            <a:r>
              <a:rPr lang="en-US" sz="3600" b="1" dirty="0" err="1">
                <a:solidFill>
                  <a:srgbClr val="00B050"/>
                </a:solidFill>
                <a:latin typeface="Constantia" panose="02030602050306030303" pitchFamily="18" charset="0"/>
                <a:cs typeface="Chonburi" panose="020B0502040204020203" pitchFamily="2" charset="-34"/>
              </a:rPr>
              <a:t>Letsinger</a:t>
            </a:r>
            <a:r>
              <a:rPr lang="en-US" sz="3600" b="1" dirty="0">
                <a:solidFill>
                  <a:srgbClr val="00B050"/>
                </a:solidFill>
                <a:latin typeface="Constantia" panose="02030602050306030303" pitchFamily="18" charset="0"/>
                <a:cs typeface="Chonburi" panose="020B0502040204020203" pitchFamily="2" charset="-34"/>
              </a:rPr>
              <a:t>, </a:t>
            </a:r>
          </a:p>
          <a:p>
            <a:r>
              <a:rPr lang="en-US" sz="3600" b="1" dirty="0">
                <a:solidFill>
                  <a:srgbClr val="00B050"/>
                </a:solidFill>
                <a:latin typeface="Constantia" panose="02030602050306030303" pitchFamily="18" charset="0"/>
                <a:cs typeface="Chonburi" panose="020B0502040204020203" pitchFamily="2" charset="-34"/>
              </a:rPr>
              <a:t>Chief Executive Officer</a:t>
            </a:r>
          </a:p>
        </p:txBody>
      </p:sp>
    </p:spTree>
    <p:extLst>
      <p:ext uri="{BB962C8B-B14F-4D97-AF65-F5344CB8AC3E}">
        <p14:creationId xmlns:p14="http://schemas.microsoft.com/office/powerpoint/2010/main" val="1368644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F2191E8C-5D5A-439A-BAB4-2FC596EF3059}"/>
              </a:ext>
            </a:extLst>
          </p:cNvPr>
          <p:cNvSpPr/>
          <p:nvPr/>
        </p:nvSpPr>
        <p:spPr>
          <a:xfrm rot="19323812">
            <a:off x="8084085" y="5702780"/>
            <a:ext cx="5309420" cy="730045"/>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25569BD5-0A52-4259-B48B-73107EEA2954}"/>
              </a:ext>
            </a:extLst>
          </p:cNvPr>
          <p:cNvSpPr/>
          <p:nvPr/>
        </p:nvSpPr>
        <p:spPr>
          <a:xfrm rot="19323812">
            <a:off x="8323841" y="5961571"/>
            <a:ext cx="5309420" cy="730045"/>
          </a:xfrm>
          <a:prstGeom prst="parallelogram">
            <a:avLst/>
          </a:prstGeom>
          <a:solidFill>
            <a:srgbClr val="07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1A845A1A-BD88-4C30-96E0-1ED46EBE5360}"/>
              </a:ext>
            </a:extLst>
          </p:cNvPr>
          <p:cNvSpPr/>
          <p:nvPr/>
        </p:nvSpPr>
        <p:spPr>
          <a:xfrm rot="19323812">
            <a:off x="8600120" y="6220363"/>
            <a:ext cx="5309420" cy="730045"/>
          </a:xfrm>
          <a:prstGeom prst="parallelogram">
            <a:avLst/>
          </a:prstGeom>
          <a:solidFill>
            <a:srgbClr val="6CBE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Text, logo&#10;&#10;Description automatically generated">
            <a:extLst>
              <a:ext uri="{FF2B5EF4-FFF2-40B4-BE49-F238E27FC236}">
                <a16:creationId xmlns:a16="http://schemas.microsoft.com/office/drawing/2014/main" id="{ED0A0879-ED30-41F0-B2A4-047F7474C7C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5699185" cy="2360432"/>
          </a:xfrm>
          <a:prstGeom prst="rect">
            <a:avLst/>
          </a:prstGeom>
        </p:spPr>
      </p:pic>
      <p:sp>
        <p:nvSpPr>
          <p:cNvPr id="9" name="Subtitle 2">
            <a:extLst>
              <a:ext uri="{FF2B5EF4-FFF2-40B4-BE49-F238E27FC236}">
                <a16:creationId xmlns:a16="http://schemas.microsoft.com/office/drawing/2014/main" id="{5B80F8C6-9449-6A4D-A386-60C500761FA4}"/>
              </a:ext>
            </a:extLst>
          </p:cNvPr>
          <p:cNvSpPr txBox="1">
            <a:spLocks/>
          </p:cNvSpPr>
          <p:nvPr/>
        </p:nvSpPr>
        <p:spPr>
          <a:xfrm>
            <a:off x="1834551" y="2233274"/>
            <a:ext cx="9276794" cy="178454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200" b="1" dirty="0">
                <a:solidFill>
                  <a:srgbClr val="00B050"/>
                </a:solidFill>
                <a:latin typeface="Constantia" panose="02030602050306030303" pitchFamily="18" charset="0"/>
                <a:cs typeface="Chonburi" panose="020B0502040204020203" pitchFamily="2" charset="-34"/>
              </a:rPr>
              <a:t>Moving New Orleans To a</a:t>
            </a:r>
          </a:p>
          <a:p>
            <a:r>
              <a:rPr lang="en-US" sz="7200" b="1" dirty="0">
                <a:solidFill>
                  <a:srgbClr val="00B050"/>
                </a:solidFill>
                <a:latin typeface="Constantia" panose="02030602050306030303" pitchFamily="18" charset="0"/>
                <a:cs typeface="Chonburi" panose="020B0502040204020203" pitchFamily="2" charset="-34"/>
              </a:rPr>
              <a:t> More Sustainable Future</a:t>
            </a:r>
          </a:p>
        </p:txBody>
      </p:sp>
      <p:sp>
        <p:nvSpPr>
          <p:cNvPr id="11" name="Subtitle 2">
            <a:extLst>
              <a:ext uri="{FF2B5EF4-FFF2-40B4-BE49-F238E27FC236}">
                <a16:creationId xmlns:a16="http://schemas.microsoft.com/office/drawing/2014/main" id="{38479814-712B-084A-AD0D-7E70791EE18B}"/>
              </a:ext>
            </a:extLst>
          </p:cNvPr>
          <p:cNvSpPr txBox="1">
            <a:spLocks/>
          </p:cNvSpPr>
          <p:nvPr/>
        </p:nvSpPr>
        <p:spPr>
          <a:xfrm>
            <a:off x="3237014" y="3824836"/>
            <a:ext cx="6339073" cy="13454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00B050"/>
                </a:solidFill>
                <a:latin typeface="Constantia" panose="02030602050306030303" pitchFamily="18" charset="0"/>
                <a:cs typeface="Chonburi" panose="020B0502040204020203" pitchFamily="2" charset="-34"/>
              </a:rPr>
              <a:t>Moderated By:</a:t>
            </a:r>
          </a:p>
          <a:p>
            <a:r>
              <a:rPr lang="en-US" sz="1800" b="1" dirty="0">
                <a:solidFill>
                  <a:srgbClr val="00B050"/>
                </a:solidFill>
                <a:latin typeface="Constantia" panose="02030602050306030303" pitchFamily="18" charset="0"/>
                <a:cs typeface="Chonburi" panose="020B0502040204020203" pitchFamily="2" charset="-34"/>
              </a:rPr>
              <a:t>Robert “RJ” McGrail of The Lincoln Land Institute </a:t>
            </a:r>
          </a:p>
          <a:p>
            <a:r>
              <a:rPr lang="en-US" sz="1800" b="1" dirty="0">
                <a:solidFill>
                  <a:srgbClr val="00B050"/>
                </a:solidFill>
                <a:latin typeface="Constantia" panose="02030602050306030303" pitchFamily="18" charset="0"/>
                <a:cs typeface="Chonburi" panose="020B0502040204020203" pitchFamily="2" charset="-34"/>
              </a:rPr>
              <a:t>Presenters:</a:t>
            </a:r>
          </a:p>
          <a:p>
            <a:r>
              <a:rPr lang="en-US" sz="1800" b="1" dirty="0">
                <a:solidFill>
                  <a:srgbClr val="00B050"/>
                </a:solidFill>
                <a:latin typeface="Constantia" panose="02030602050306030303" pitchFamily="18" charset="0"/>
                <a:cs typeface="Chonburi" panose="020B0502040204020203" pitchFamily="2" charset="-34"/>
              </a:rPr>
              <a:t>Siobhan Foley of C40 Cities</a:t>
            </a:r>
          </a:p>
          <a:p>
            <a:r>
              <a:rPr lang="en-US" sz="1800" b="1" dirty="0">
                <a:solidFill>
                  <a:srgbClr val="00B050"/>
                </a:solidFill>
                <a:latin typeface="Constantia" panose="02030602050306030303" pitchFamily="18" charset="0"/>
                <a:cs typeface="Chonburi" panose="020B0502040204020203" pitchFamily="2" charset="-34"/>
              </a:rPr>
              <a:t>Alex </a:t>
            </a:r>
            <a:r>
              <a:rPr lang="en-US" sz="1800" b="1" dirty="0" err="1">
                <a:solidFill>
                  <a:srgbClr val="00B050"/>
                </a:solidFill>
                <a:latin typeface="Constantia" panose="02030602050306030303" pitchFamily="18" charset="0"/>
                <a:cs typeface="Chonburi" panose="020B0502040204020203" pitchFamily="2" charset="-34"/>
              </a:rPr>
              <a:t>Kragie</a:t>
            </a:r>
            <a:r>
              <a:rPr lang="en-US" sz="1800" b="1" dirty="0">
                <a:solidFill>
                  <a:srgbClr val="00B050"/>
                </a:solidFill>
                <a:latin typeface="Constantia" panose="02030602050306030303" pitchFamily="18" charset="0"/>
                <a:cs typeface="Chonburi" panose="020B0502040204020203" pitchFamily="2" charset="-34"/>
              </a:rPr>
              <a:t> of The American Green Bank Consortium</a:t>
            </a:r>
          </a:p>
          <a:p>
            <a:r>
              <a:rPr lang="en-US" sz="1800" b="1" dirty="0">
                <a:solidFill>
                  <a:srgbClr val="00B050"/>
                </a:solidFill>
                <a:latin typeface="Constantia" panose="02030602050306030303" pitchFamily="18" charset="0"/>
                <a:cs typeface="Chonburi" panose="020B0502040204020203" pitchFamily="2" charset="-34"/>
              </a:rPr>
              <a:t>Colin </a:t>
            </a:r>
            <a:r>
              <a:rPr lang="en-US" sz="1800" b="1" dirty="0" err="1">
                <a:solidFill>
                  <a:srgbClr val="00B050"/>
                </a:solidFill>
                <a:latin typeface="Constantia" panose="02030602050306030303" pitchFamily="18" charset="0"/>
                <a:cs typeface="Chonburi" panose="020B0502040204020203" pitchFamily="2" charset="-34"/>
              </a:rPr>
              <a:t>WellenKamp</a:t>
            </a:r>
            <a:r>
              <a:rPr lang="en-US" sz="1800" b="1" dirty="0">
                <a:solidFill>
                  <a:srgbClr val="00B050"/>
                </a:solidFill>
                <a:latin typeface="Constantia" panose="02030602050306030303" pitchFamily="18" charset="0"/>
                <a:cs typeface="Chonburi" panose="020B0502040204020203" pitchFamily="2" charset="-34"/>
              </a:rPr>
              <a:t> of The Mississippi Rivers Cities and Towns </a:t>
            </a:r>
            <a:r>
              <a:rPr lang="en-US" sz="1800" b="1" dirty="0" err="1">
                <a:solidFill>
                  <a:srgbClr val="00B050"/>
                </a:solidFill>
                <a:latin typeface="Constantia" panose="02030602050306030303" pitchFamily="18" charset="0"/>
                <a:cs typeface="Chonburi" panose="020B0502040204020203" pitchFamily="2" charset="-34"/>
              </a:rPr>
              <a:t>Iniative</a:t>
            </a:r>
            <a:r>
              <a:rPr lang="en-US" sz="1800" b="1" dirty="0">
                <a:solidFill>
                  <a:srgbClr val="00B050"/>
                </a:solidFill>
                <a:latin typeface="Constantia" panose="02030602050306030303" pitchFamily="18" charset="0"/>
                <a:cs typeface="Chonburi" panose="020B0502040204020203" pitchFamily="2" charset="-34"/>
              </a:rPr>
              <a:t> </a:t>
            </a:r>
          </a:p>
        </p:txBody>
      </p:sp>
    </p:spTree>
    <p:extLst>
      <p:ext uri="{BB962C8B-B14F-4D97-AF65-F5344CB8AC3E}">
        <p14:creationId xmlns:p14="http://schemas.microsoft.com/office/powerpoint/2010/main" val="2485747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F2191E8C-5D5A-439A-BAB4-2FC596EF3059}"/>
              </a:ext>
            </a:extLst>
          </p:cNvPr>
          <p:cNvSpPr/>
          <p:nvPr/>
        </p:nvSpPr>
        <p:spPr>
          <a:xfrm rot="19323812">
            <a:off x="8084085" y="5702780"/>
            <a:ext cx="5309420" cy="730045"/>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25569BD5-0A52-4259-B48B-73107EEA2954}"/>
              </a:ext>
            </a:extLst>
          </p:cNvPr>
          <p:cNvSpPr/>
          <p:nvPr/>
        </p:nvSpPr>
        <p:spPr>
          <a:xfrm rot="19323812">
            <a:off x="8323841" y="5961571"/>
            <a:ext cx="5309420" cy="730045"/>
          </a:xfrm>
          <a:prstGeom prst="parallelogram">
            <a:avLst/>
          </a:prstGeom>
          <a:solidFill>
            <a:srgbClr val="07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1A845A1A-BD88-4C30-96E0-1ED46EBE5360}"/>
              </a:ext>
            </a:extLst>
          </p:cNvPr>
          <p:cNvSpPr/>
          <p:nvPr/>
        </p:nvSpPr>
        <p:spPr>
          <a:xfrm rot="19323812">
            <a:off x="8600120" y="6220363"/>
            <a:ext cx="5309420" cy="730045"/>
          </a:xfrm>
          <a:prstGeom prst="parallelogram">
            <a:avLst/>
          </a:prstGeom>
          <a:solidFill>
            <a:srgbClr val="6CBE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Text, logo&#10;&#10;Description automatically generated">
            <a:extLst>
              <a:ext uri="{FF2B5EF4-FFF2-40B4-BE49-F238E27FC236}">
                <a16:creationId xmlns:a16="http://schemas.microsoft.com/office/drawing/2014/main" id="{ED0A0879-ED30-41F0-B2A4-047F7474C7C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166254"/>
            <a:ext cx="5699185" cy="2360432"/>
          </a:xfrm>
          <a:prstGeom prst="rect">
            <a:avLst/>
          </a:prstGeom>
        </p:spPr>
      </p:pic>
      <p:sp>
        <p:nvSpPr>
          <p:cNvPr id="9" name="Subtitle 2">
            <a:extLst>
              <a:ext uri="{FF2B5EF4-FFF2-40B4-BE49-F238E27FC236}">
                <a16:creationId xmlns:a16="http://schemas.microsoft.com/office/drawing/2014/main" id="{5B80F8C6-9449-6A4D-A386-60C500761FA4}"/>
              </a:ext>
            </a:extLst>
          </p:cNvPr>
          <p:cNvSpPr txBox="1">
            <a:spLocks/>
          </p:cNvSpPr>
          <p:nvPr/>
        </p:nvSpPr>
        <p:spPr>
          <a:xfrm>
            <a:off x="356409" y="2096741"/>
            <a:ext cx="11479182" cy="1921692"/>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200" b="1" dirty="0">
                <a:solidFill>
                  <a:srgbClr val="00B050"/>
                </a:solidFill>
                <a:latin typeface="Constantia" panose="02030602050306030303" pitchFamily="18" charset="0"/>
                <a:cs typeface="Chonburi" panose="020B0502040204020203" pitchFamily="2" charset="-34"/>
              </a:rPr>
              <a:t>NOLA H20 x Innovation:</a:t>
            </a:r>
          </a:p>
          <a:p>
            <a:r>
              <a:rPr lang="en-US" sz="7200" b="1" dirty="0">
                <a:solidFill>
                  <a:srgbClr val="00B050"/>
                </a:solidFill>
                <a:latin typeface="Constantia" panose="02030602050306030303" pitchFamily="18" charset="0"/>
                <a:cs typeface="Chonburi" panose="020B0502040204020203" pitchFamily="2" charset="-34"/>
              </a:rPr>
              <a:t>Coastal Powerhouse of the Americas</a:t>
            </a:r>
          </a:p>
        </p:txBody>
      </p:sp>
      <p:sp>
        <p:nvSpPr>
          <p:cNvPr id="11" name="Subtitle 2">
            <a:extLst>
              <a:ext uri="{FF2B5EF4-FFF2-40B4-BE49-F238E27FC236}">
                <a16:creationId xmlns:a16="http://schemas.microsoft.com/office/drawing/2014/main" id="{38479814-712B-084A-AD0D-7E70791EE18B}"/>
              </a:ext>
            </a:extLst>
          </p:cNvPr>
          <p:cNvSpPr txBox="1">
            <a:spLocks/>
          </p:cNvSpPr>
          <p:nvPr/>
        </p:nvSpPr>
        <p:spPr>
          <a:xfrm>
            <a:off x="2807856" y="3514540"/>
            <a:ext cx="6768232" cy="165576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00B050"/>
                </a:solidFill>
                <a:latin typeface="Constantia" panose="02030602050306030303" pitchFamily="18" charset="0"/>
                <a:cs typeface="Chonburi" panose="020B0502040204020203" pitchFamily="2" charset="-34"/>
              </a:rPr>
              <a:t>Presented By:</a:t>
            </a:r>
          </a:p>
          <a:p>
            <a:r>
              <a:rPr lang="en-US" sz="3600" b="1" dirty="0">
                <a:solidFill>
                  <a:srgbClr val="00B050"/>
                </a:solidFill>
                <a:latin typeface="Constantia" panose="02030602050306030303" pitchFamily="18" charset="0"/>
                <a:cs typeface="Chonburi" panose="020B0502040204020203" pitchFamily="2" charset="-34"/>
              </a:rPr>
              <a:t>Norman E. Barnum IV</a:t>
            </a:r>
          </a:p>
          <a:p>
            <a:r>
              <a:rPr lang="en-US" sz="3600" b="1" dirty="0">
                <a:solidFill>
                  <a:srgbClr val="00B050"/>
                </a:solidFill>
                <a:latin typeface="Constantia" panose="02030602050306030303" pitchFamily="18" charset="0"/>
                <a:cs typeface="Chonburi" panose="020B0502040204020203" pitchFamily="2" charset="-34"/>
              </a:rPr>
              <a:t>Interim Chief Executive Officer</a:t>
            </a:r>
          </a:p>
          <a:p>
            <a:r>
              <a:rPr lang="en-US" sz="3600" b="1" dirty="0">
                <a:solidFill>
                  <a:srgbClr val="00B050"/>
                </a:solidFill>
                <a:latin typeface="Constantia" panose="02030602050306030303" pitchFamily="18" charset="0"/>
                <a:cs typeface="Chonburi" panose="020B0502040204020203" pitchFamily="2" charset="-34"/>
              </a:rPr>
              <a:t>New Orleans Business Alliance</a:t>
            </a:r>
          </a:p>
        </p:txBody>
      </p:sp>
    </p:spTree>
    <p:extLst>
      <p:ext uri="{BB962C8B-B14F-4D97-AF65-F5344CB8AC3E}">
        <p14:creationId xmlns:p14="http://schemas.microsoft.com/office/powerpoint/2010/main" val="1895278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6F31E2-324F-4E22-93B5-2D8D752658F1}"/>
              </a:ext>
            </a:extLst>
          </p:cNvPr>
          <p:cNvSpPr>
            <a:spLocks noGrp="1"/>
          </p:cNvSpPr>
          <p:nvPr>
            <p:ph type="sldNum" idx="12"/>
          </p:nvPr>
        </p:nvSpPr>
        <p:spPr/>
        <p:txBody>
          <a:bodyPr/>
          <a:lstStyle/>
          <a:p>
            <a:pPr defTabSz="1219170"/>
            <a:fld id="{00000000-1234-1234-1234-123412341234}" type="slidenum">
              <a:rPr lang="en-GB" kern="0">
                <a:solidFill>
                  <a:srgbClr val="000000"/>
                </a:solidFill>
              </a:rPr>
              <a:pPr defTabSz="1219170"/>
              <a:t>4</a:t>
            </a:fld>
            <a:endParaRPr lang="en-GB" kern="0" dirty="0">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DCBB0FAB-DB24-4633-B514-FB394E86474C}"/>
              </a:ext>
            </a:extLst>
          </p:cNvPr>
          <p:cNvSpPr>
            <a:spLocks noGrp="1"/>
          </p:cNvSpPr>
          <p:nvPr>
            <p:ph type="title"/>
          </p:nvPr>
        </p:nvSpPr>
        <p:spPr/>
        <p:txBody>
          <a:bodyPr>
            <a:normAutofit fontScale="90000"/>
          </a:bodyPr>
          <a:lstStyle/>
          <a:p>
            <a:r>
              <a:rPr lang="en-US" b="1" dirty="0">
                <a:solidFill>
                  <a:schemeClr val="tx1"/>
                </a:solidFill>
                <a:latin typeface="Montserrat" panose="00000500000000000000" pitchFamily="2" charset="0"/>
              </a:rPr>
              <a:t>Resilient New Orleans Finance Plan</a:t>
            </a:r>
            <a:r>
              <a:rPr lang="en-US" b="1" dirty="0">
                <a:solidFill>
                  <a:srgbClr val="FFFFFF"/>
                </a:solidFill>
                <a:latin typeface="Montserrat" panose="00000500000000000000" pitchFamily="2" charset="0"/>
              </a:rPr>
              <a:t> </a:t>
            </a:r>
            <a:r>
              <a:rPr lang="en-US" dirty="0">
                <a:solidFill>
                  <a:srgbClr val="FFFFFF"/>
                </a:solidFill>
                <a:latin typeface="Constantia" panose="02030602050306030303" pitchFamily="18" charset="0"/>
              </a:rPr>
              <a:t>Orleans Finance Plan</a:t>
            </a:r>
            <a:br>
              <a:rPr lang="en-US" dirty="0">
                <a:solidFill>
                  <a:srgbClr val="FFFFFF"/>
                </a:solidFill>
                <a:latin typeface="Constantia" panose="02030602050306030303" pitchFamily="18" charset="0"/>
              </a:rPr>
            </a:br>
            <a:endParaRPr lang="en-US" dirty="0">
              <a:solidFill>
                <a:schemeClr val="tx1"/>
              </a:solidFill>
            </a:endParaRPr>
          </a:p>
        </p:txBody>
      </p:sp>
      <p:sp>
        <p:nvSpPr>
          <p:cNvPr id="4" name="Subtitle 3">
            <a:extLst>
              <a:ext uri="{FF2B5EF4-FFF2-40B4-BE49-F238E27FC236}">
                <a16:creationId xmlns:a16="http://schemas.microsoft.com/office/drawing/2014/main" id="{35AE7A18-C32B-4016-8D82-54CA14B02098}"/>
              </a:ext>
            </a:extLst>
          </p:cNvPr>
          <p:cNvSpPr>
            <a:spLocks noGrp="1"/>
          </p:cNvSpPr>
          <p:nvPr>
            <p:ph type="subTitle" idx="1"/>
          </p:nvPr>
        </p:nvSpPr>
        <p:spPr>
          <a:xfrm>
            <a:off x="1257004" y="1340533"/>
            <a:ext cx="4007293" cy="4128400"/>
          </a:xfrm>
        </p:spPr>
        <p:txBody>
          <a:bodyPr/>
          <a:lstStyle/>
          <a:p>
            <a:endParaRPr lang="en-US" dirty="0"/>
          </a:p>
        </p:txBody>
      </p:sp>
      <p:sp>
        <p:nvSpPr>
          <p:cNvPr id="5" name="Subtitle 4">
            <a:extLst>
              <a:ext uri="{FF2B5EF4-FFF2-40B4-BE49-F238E27FC236}">
                <a16:creationId xmlns:a16="http://schemas.microsoft.com/office/drawing/2014/main" id="{56E16882-FFD4-4F1D-9F54-C0F8C1D28A2F}"/>
              </a:ext>
            </a:extLst>
          </p:cNvPr>
          <p:cNvSpPr>
            <a:spLocks noGrp="1"/>
          </p:cNvSpPr>
          <p:nvPr>
            <p:ph type="subTitle" idx="2"/>
          </p:nvPr>
        </p:nvSpPr>
        <p:spPr/>
        <p:txBody>
          <a:bodyPr/>
          <a:lstStyle/>
          <a:p>
            <a:pPr algn="ctr"/>
            <a:r>
              <a:rPr lang="en-US" sz="2400" b="1" dirty="0">
                <a:latin typeface="Montserrat" panose="00000500000000000000" pitchFamily="2" charset="0"/>
              </a:rPr>
              <a:t>The Resilient New Orleans Finance Plan is a framework to coordinate the mobilization of public and private sector capital for projects that are physically transformative, climate resilient and socially impactful.</a:t>
            </a:r>
          </a:p>
          <a:p>
            <a:endParaRPr lang="en-US" dirty="0"/>
          </a:p>
        </p:txBody>
      </p:sp>
      <p:pic>
        <p:nvPicPr>
          <p:cNvPr id="6" name="Picture 2">
            <a:extLst>
              <a:ext uri="{FF2B5EF4-FFF2-40B4-BE49-F238E27FC236}">
                <a16:creationId xmlns:a16="http://schemas.microsoft.com/office/drawing/2014/main" id="{5A237238-EBD7-4C70-BF22-16136F5D5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004" y="1249407"/>
            <a:ext cx="4007293" cy="4268060"/>
          </a:xfrm>
          <a:prstGeom prst="rect">
            <a:avLst/>
          </a:prstGeom>
        </p:spPr>
      </p:pic>
      <p:pic>
        <p:nvPicPr>
          <p:cNvPr id="9" name="Google Shape;1897;p139">
            <a:extLst>
              <a:ext uri="{FF2B5EF4-FFF2-40B4-BE49-F238E27FC236}">
                <a16:creationId xmlns:a16="http://schemas.microsoft.com/office/drawing/2014/main" id="{1336F9E3-5302-462C-B1C0-9EF3453141ED}"/>
              </a:ext>
            </a:extLst>
          </p:cNvPr>
          <p:cNvPicPr preferRelativeResize="0"/>
          <p:nvPr/>
        </p:nvPicPr>
        <p:blipFill>
          <a:blip r:embed="rId3">
            <a:alphaModFix/>
          </a:blip>
          <a:stretch>
            <a:fillRect/>
          </a:stretch>
        </p:blipFill>
        <p:spPr>
          <a:xfrm>
            <a:off x="8249564" y="5872116"/>
            <a:ext cx="2520000" cy="781451"/>
          </a:xfrm>
          <a:prstGeom prst="rect">
            <a:avLst/>
          </a:prstGeom>
          <a:noFill/>
          <a:ln>
            <a:noFill/>
          </a:ln>
        </p:spPr>
      </p:pic>
    </p:spTree>
    <p:extLst>
      <p:ext uri="{BB962C8B-B14F-4D97-AF65-F5344CB8AC3E}">
        <p14:creationId xmlns:p14="http://schemas.microsoft.com/office/powerpoint/2010/main" val="367614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68761" y="6504039"/>
            <a:ext cx="184731" cy="3002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srgbClr val="FFFFFF"/>
              </a:solidFill>
              <a:latin typeface="Helvetica" pitchFamily="2" charset="0"/>
              <a:sym typeface="Arial"/>
            </a:endParaRPr>
          </a:p>
        </p:txBody>
      </p:sp>
      <p:sp>
        <p:nvSpPr>
          <p:cNvPr id="7" name="Title 1"/>
          <p:cNvSpPr txBox="1">
            <a:spLocks/>
          </p:cNvSpPr>
          <p:nvPr/>
        </p:nvSpPr>
        <p:spPr>
          <a:xfrm>
            <a:off x="6677032" y="6252112"/>
            <a:ext cx="3672131" cy="503853"/>
          </a:xfrm>
          <a:prstGeom prst="rect">
            <a:avLst/>
          </a:prstGeom>
        </p:spPr>
        <p:txBody>
          <a:bodyPr vert="horz" lIns="91440" tIns="45720" rIns="91440" bIns="4572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600" spc="300" dirty="0">
                <a:solidFill>
                  <a:srgbClr val="FFFFFF">
                    <a:lumMod val="65000"/>
                  </a:srgbClr>
                </a:solidFill>
                <a:latin typeface="Helvetica" pitchFamily="2" charset="0"/>
                <a:sym typeface="Arial"/>
              </a:rPr>
              <a:t>© FINANCE NEW ORLEANS</a:t>
            </a:r>
            <a:endParaRPr lang="en-US" sz="600" spc="300" dirty="0">
              <a:solidFill>
                <a:srgbClr val="FFFFFF">
                  <a:lumMod val="65000"/>
                </a:srgbClr>
              </a:solidFill>
              <a:latin typeface="Helvetica" pitchFamily="2" charset="0"/>
              <a:ea typeface="FranklinGothic URW Comp Book" charset="0"/>
              <a:cs typeface="FranklinGothic URW Comp Book" charset="0"/>
              <a:sym typeface="Arial"/>
            </a:endParaRPr>
          </a:p>
        </p:txBody>
      </p:sp>
      <p:sp>
        <p:nvSpPr>
          <p:cNvPr id="3" name="Title 1">
            <a:extLst>
              <a:ext uri="{FF2B5EF4-FFF2-40B4-BE49-F238E27FC236}">
                <a16:creationId xmlns:a16="http://schemas.microsoft.com/office/drawing/2014/main" id="{C1F534AF-BBF7-4443-BF72-CBC839C75626}"/>
              </a:ext>
            </a:extLst>
          </p:cNvPr>
          <p:cNvSpPr txBox="1">
            <a:spLocks/>
          </p:cNvSpPr>
          <p:nvPr/>
        </p:nvSpPr>
        <p:spPr>
          <a:xfrm>
            <a:off x="680262" y="1"/>
            <a:ext cx="9809513" cy="1355585"/>
          </a:xfrm>
          <a:prstGeom prst="rect">
            <a:avLst/>
          </a:prstGeom>
        </p:spPr>
        <p:txBody>
          <a:bodyPr vert="horz" lIns="91440" tIns="45720" rIns="91440" bIns="45720"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200" b="1" dirty="0">
                <a:solidFill>
                  <a:srgbClr val="182C3D"/>
                </a:solidFill>
                <a:latin typeface="Montserrat" panose="00000500000000000000" pitchFamily="2" charset="0"/>
                <a:sym typeface="Arial"/>
              </a:rPr>
              <a:t>Resilient New Orleans Finance Plan</a:t>
            </a:r>
          </a:p>
          <a:p>
            <a:pPr defTabSz="914377">
              <a:buClr>
                <a:srgbClr val="000000"/>
              </a:buClr>
              <a:defRPr/>
            </a:pPr>
            <a:r>
              <a:rPr lang="en-US" sz="4400" dirty="0">
                <a:solidFill>
                  <a:srgbClr val="FFFFFF"/>
                </a:solidFill>
                <a:latin typeface="Constantia" panose="02030602050306030303" pitchFamily="18" charset="0"/>
                <a:sym typeface="Arial"/>
              </a:rPr>
              <a:t>(2021-2030)</a:t>
            </a:r>
          </a:p>
        </p:txBody>
      </p:sp>
      <p:pic>
        <p:nvPicPr>
          <p:cNvPr id="4" name="Picture 3">
            <a:extLst>
              <a:ext uri="{FF2B5EF4-FFF2-40B4-BE49-F238E27FC236}">
                <a16:creationId xmlns:a16="http://schemas.microsoft.com/office/drawing/2014/main" id="{1357F11F-8CA8-D34D-80A1-058988B74710}"/>
              </a:ext>
            </a:extLst>
          </p:cNvPr>
          <p:cNvPicPr/>
          <p:nvPr/>
        </p:nvPicPr>
        <p:blipFill>
          <a:blip r:embed="rId2"/>
          <a:stretch>
            <a:fillRect/>
          </a:stretch>
        </p:blipFill>
        <p:spPr>
          <a:xfrm>
            <a:off x="680261" y="1927333"/>
            <a:ext cx="3987867" cy="3841751"/>
          </a:xfrm>
          <a:prstGeom prst="rect">
            <a:avLst/>
          </a:prstGeom>
        </p:spPr>
      </p:pic>
      <p:cxnSp>
        <p:nvCxnSpPr>
          <p:cNvPr id="5" name="Straight Arrow Connector 4">
            <a:extLst>
              <a:ext uri="{FF2B5EF4-FFF2-40B4-BE49-F238E27FC236}">
                <a16:creationId xmlns:a16="http://schemas.microsoft.com/office/drawing/2014/main" id="{DE808FD4-4D00-BC4F-8E6B-6C73BBFC4725}"/>
              </a:ext>
            </a:extLst>
          </p:cNvPr>
          <p:cNvCxnSpPr>
            <a:cxnSpLocks/>
          </p:cNvCxnSpPr>
          <p:nvPr/>
        </p:nvCxnSpPr>
        <p:spPr>
          <a:xfrm>
            <a:off x="4942417" y="1657806"/>
            <a:ext cx="0" cy="4687503"/>
          </a:xfrm>
          <a:prstGeom prst="straightConnector1">
            <a:avLst/>
          </a:prstGeom>
          <a:ln>
            <a:solidFill>
              <a:srgbClr val="19523F"/>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265BF17-5888-604E-B5B1-7FF80BC261D9}"/>
              </a:ext>
            </a:extLst>
          </p:cNvPr>
          <p:cNvSpPr/>
          <p:nvPr/>
        </p:nvSpPr>
        <p:spPr>
          <a:xfrm>
            <a:off x="6643684" y="2116505"/>
            <a:ext cx="3672131" cy="702587"/>
          </a:xfrm>
          <a:prstGeom prst="rect">
            <a:avLst/>
          </a:prstGeom>
          <a:solidFill>
            <a:srgbClr val="73C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dirty="0">
              <a:solidFill>
                <a:srgbClr val="FFFFFF"/>
              </a:solidFill>
              <a:latin typeface="Helvetica" pitchFamily="2" charset="0"/>
              <a:sym typeface="Arial"/>
            </a:endParaRPr>
          </a:p>
        </p:txBody>
      </p:sp>
      <p:sp>
        <p:nvSpPr>
          <p:cNvPr id="44" name="TextBox 43">
            <a:extLst>
              <a:ext uri="{FF2B5EF4-FFF2-40B4-BE49-F238E27FC236}">
                <a16:creationId xmlns:a16="http://schemas.microsoft.com/office/drawing/2014/main" id="{D2C4CDBC-2B41-FF46-86BC-2CB91C8DE992}"/>
              </a:ext>
            </a:extLst>
          </p:cNvPr>
          <p:cNvSpPr txBox="1"/>
          <p:nvPr/>
        </p:nvSpPr>
        <p:spPr>
          <a:xfrm>
            <a:off x="6677031" y="2249095"/>
            <a:ext cx="3638784"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2000" dirty="0">
                <a:solidFill>
                  <a:srgbClr val="FFFFFF"/>
                </a:solidFill>
                <a:latin typeface="Montserrat" panose="00000500000000000000" pitchFamily="2" charset="0"/>
                <a:sym typeface="Arial"/>
              </a:rPr>
              <a:t>Renewable Energy</a:t>
            </a:r>
          </a:p>
        </p:txBody>
      </p:sp>
      <p:sp>
        <p:nvSpPr>
          <p:cNvPr id="47" name="TextBox 46">
            <a:extLst>
              <a:ext uri="{FF2B5EF4-FFF2-40B4-BE49-F238E27FC236}">
                <a16:creationId xmlns:a16="http://schemas.microsoft.com/office/drawing/2014/main" id="{374C41F9-3CD5-964E-AE72-B2FF956E1990}"/>
              </a:ext>
            </a:extLst>
          </p:cNvPr>
          <p:cNvSpPr txBox="1"/>
          <p:nvPr/>
        </p:nvSpPr>
        <p:spPr>
          <a:xfrm>
            <a:off x="6943026" y="1409296"/>
            <a:ext cx="3106796" cy="508088"/>
          </a:xfrm>
          <a:prstGeom prst="rect">
            <a:avLst/>
          </a:prstGeom>
          <a:solidFill>
            <a:schemeClr val="tx1"/>
          </a:solidFill>
          <a:ln>
            <a:solidFill>
              <a:srgbClr val="182C3D"/>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1351" dirty="0">
                <a:solidFill>
                  <a:srgbClr val="182C3D"/>
                </a:solidFill>
                <a:latin typeface="Montserrat" panose="00000500000000000000" pitchFamily="2" charset="0"/>
                <a:sym typeface="Arial"/>
              </a:rPr>
              <a:t>Target Project &amp; Bond Issue Categories</a:t>
            </a:r>
          </a:p>
        </p:txBody>
      </p:sp>
      <p:sp>
        <p:nvSpPr>
          <p:cNvPr id="2" name="Rectangle 1">
            <a:extLst>
              <a:ext uri="{FF2B5EF4-FFF2-40B4-BE49-F238E27FC236}">
                <a16:creationId xmlns:a16="http://schemas.microsoft.com/office/drawing/2014/main" id="{B49F2067-C926-E048-9BAC-F5C7F5368B33}"/>
              </a:ext>
            </a:extLst>
          </p:cNvPr>
          <p:cNvSpPr/>
          <p:nvPr/>
        </p:nvSpPr>
        <p:spPr>
          <a:xfrm>
            <a:off x="6643684" y="3009163"/>
            <a:ext cx="3672131" cy="702587"/>
          </a:xfrm>
          <a:prstGeom prst="rect">
            <a:avLst/>
          </a:prstGeom>
          <a:solidFill>
            <a:srgbClr val="00A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dirty="0">
              <a:solidFill>
                <a:srgbClr val="FFFFFF"/>
              </a:solidFill>
              <a:latin typeface="Helvetica" pitchFamily="2" charset="0"/>
              <a:sym typeface="Arial"/>
            </a:endParaRPr>
          </a:p>
        </p:txBody>
      </p:sp>
      <p:sp>
        <p:nvSpPr>
          <p:cNvPr id="6" name="TextBox 5">
            <a:extLst>
              <a:ext uri="{FF2B5EF4-FFF2-40B4-BE49-F238E27FC236}">
                <a16:creationId xmlns:a16="http://schemas.microsoft.com/office/drawing/2014/main" id="{1166B990-B0FF-5F4D-B302-B8E6A13E281D}"/>
              </a:ext>
            </a:extLst>
          </p:cNvPr>
          <p:cNvSpPr txBox="1"/>
          <p:nvPr/>
        </p:nvSpPr>
        <p:spPr>
          <a:xfrm>
            <a:off x="6677031" y="3141752"/>
            <a:ext cx="3638784"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2000" dirty="0">
                <a:solidFill>
                  <a:srgbClr val="FFFFFF"/>
                </a:solidFill>
                <a:latin typeface="Montserrat" panose="00000500000000000000" pitchFamily="2" charset="0"/>
                <a:sym typeface="Arial"/>
              </a:rPr>
              <a:t>Green Buildings</a:t>
            </a:r>
          </a:p>
        </p:txBody>
      </p:sp>
      <p:sp>
        <p:nvSpPr>
          <p:cNvPr id="8" name="Rectangle 7">
            <a:extLst>
              <a:ext uri="{FF2B5EF4-FFF2-40B4-BE49-F238E27FC236}">
                <a16:creationId xmlns:a16="http://schemas.microsoft.com/office/drawing/2014/main" id="{A885D6CE-FBE6-A840-B45E-C51E1D225E3F}"/>
              </a:ext>
            </a:extLst>
          </p:cNvPr>
          <p:cNvSpPr/>
          <p:nvPr/>
        </p:nvSpPr>
        <p:spPr>
          <a:xfrm>
            <a:off x="6643684" y="3901820"/>
            <a:ext cx="3672131" cy="702587"/>
          </a:xfrm>
          <a:prstGeom prst="rect">
            <a:avLst/>
          </a:prstGeom>
          <a:solidFill>
            <a:srgbClr val="457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dirty="0">
              <a:solidFill>
                <a:srgbClr val="FFFFFF"/>
              </a:solidFill>
              <a:latin typeface="Helvetica" pitchFamily="2" charset="0"/>
              <a:sym typeface="Arial"/>
            </a:endParaRPr>
          </a:p>
        </p:txBody>
      </p:sp>
      <p:sp>
        <p:nvSpPr>
          <p:cNvPr id="9" name="TextBox 8">
            <a:extLst>
              <a:ext uri="{FF2B5EF4-FFF2-40B4-BE49-F238E27FC236}">
                <a16:creationId xmlns:a16="http://schemas.microsoft.com/office/drawing/2014/main" id="{86346DD7-B9DC-AC46-82CD-FB8BE86A7A32}"/>
              </a:ext>
            </a:extLst>
          </p:cNvPr>
          <p:cNvSpPr txBox="1"/>
          <p:nvPr/>
        </p:nvSpPr>
        <p:spPr>
          <a:xfrm>
            <a:off x="6677031" y="4034409"/>
            <a:ext cx="3638784"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2000" dirty="0">
                <a:solidFill>
                  <a:srgbClr val="FFFFFF"/>
                </a:solidFill>
                <a:latin typeface="Montserrat" panose="00000500000000000000" pitchFamily="2" charset="0"/>
                <a:sym typeface="Arial"/>
              </a:rPr>
              <a:t>Clean Transportation</a:t>
            </a:r>
          </a:p>
        </p:txBody>
      </p:sp>
      <p:sp>
        <p:nvSpPr>
          <p:cNvPr id="10" name="Rectangle 9">
            <a:extLst>
              <a:ext uri="{FF2B5EF4-FFF2-40B4-BE49-F238E27FC236}">
                <a16:creationId xmlns:a16="http://schemas.microsoft.com/office/drawing/2014/main" id="{44473216-1C27-E441-9A8E-83E2125B288E}"/>
              </a:ext>
            </a:extLst>
          </p:cNvPr>
          <p:cNvSpPr/>
          <p:nvPr/>
        </p:nvSpPr>
        <p:spPr>
          <a:xfrm>
            <a:off x="6643684" y="4799828"/>
            <a:ext cx="3672131" cy="702587"/>
          </a:xfrm>
          <a:prstGeom prst="rect">
            <a:avLst/>
          </a:prstGeom>
          <a:solidFill>
            <a:srgbClr val="08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dirty="0">
              <a:solidFill>
                <a:srgbClr val="FFFFFF"/>
              </a:solidFill>
              <a:latin typeface="Helvetica" pitchFamily="2" charset="0"/>
              <a:sym typeface="Arial"/>
            </a:endParaRPr>
          </a:p>
        </p:txBody>
      </p:sp>
      <p:sp>
        <p:nvSpPr>
          <p:cNvPr id="12" name="TextBox 11">
            <a:extLst>
              <a:ext uri="{FF2B5EF4-FFF2-40B4-BE49-F238E27FC236}">
                <a16:creationId xmlns:a16="http://schemas.microsoft.com/office/drawing/2014/main" id="{8E8D755F-4621-9C49-83D4-6D606C32080A}"/>
              </a:ext>
            </a:extLst>
          </p:cNvPr>
          <p:cNvSpPr txBox="1"/>
          <p:nvPr/>
        </p:nvSpPr>
        <p:spPr>
          <a:xfrm>
            <a:off x="6677031" y="4932417"/>
            <a:ext cx="3638784"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2000" dirty="0">
                <a:solidFill>
                  <a:srgbClr val="FFFFFF"/>
                </a:solidFill>
                <a:latin typeface="Montserrat" panose="00000500000000000000" pitchFamily="2" charset="0"/>
                <a:sym typeface="Arial"/>
              </a:rPr>
              <a:t>Water Management</a:t>
            </a:r>
          </a:p>
        </p:txBody>
      </p:sp>
      <p:sp>
        <p:nvSpPr>
          <p:cNvPr id="14" name="Rectangle 13">
            <a:extLst>
              <a:ext uri="{FF2B5EF4-FFF2-40B4-BE49-F238E27FC236}">
                <a16:creationId xmlns:a16="http://schemas.microsoft.com/office/drawing/2014/main" id="{2D6D3FBC-34C8-8248-B3B2-AED0EF798F05}"/>
              </a:ext>
            </a:extLst>
          </p:cNvPr>
          <p:cNvSpPr/>
          <p:nvPr/>
        </p:nvSpPr>
        <p:spPr>
          <a:xfrm>
            <a:off x="6643684" y="5699621"/>
            <a:ext cx="3672131" cy="702587"/>
          </a:xfrm>
          <a:prstGeom prst="rect">
            <a:avLst/>
          </a:prstGeom>
          <a:solidFill>
            <a:srgbClr val="00A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dirty="0">
              <a:solidFill>
                <a:srgbClr val="FFFFFF"/>
              </a:solidFill>
              <a:latin typeface="Helvetica" pitchFamily="2" charset="0"/>
              <a:sym typeface="Arial"/>
            </a:endParaRPr>
          </a:p>
        </p:txBody>
      </p:sp>
      <p:sp>
        <p:nvSpPr>
          <p:cNvPr id="15" name="TextBox 14">
            <a:extLst>
              <a:ext uri="{FF2B5EF4-FFF2-40B4-BE49-F238E27FC236}">
                <a16:creationId xmlns:a16="http://schemas.microsoft.com/office/drawing/2014/main" id="{607A43F6-EF5A-C648-90F4-6057C9C9EB5D}"/>
              </a:ext>
            </a:extLst>
          </p:cNvPr>
          <p:cNvSpPr txBox="1"/>
          <p:nvPr/>
        </p:nvSpPr>
        <p:spPr>
          <a:xfrm>
            <a:off x="6677031" y="5832209"/>
            <a:ext cx="3638784"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2000" dirty="0">
                <a:solidFill>
                  <a:srgbClr val="FFFFFF"/>
                </a:solidFill>
                <a:latin typeface="Montserrat" panose="00000500000000000000" pitchFamily="2" charset="0"/>
                <a:sym typeface="Arial"/>
              </a:rPr>
              <a:t>Nature-Based Solutions</a:t>
            </a:r>
          </a:p>
        </p:txBody>
      </p:sp>
    </p:spTree>
    <p:extLst>
      <p:ext uri="{BB962C8B-B14F-4D97-AF65-F5344CB8AC3E}">
        <p14:creationId xmlns:p14="http://schemas.microsoft.com/office/powerpoint/2010/main" val="1679128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A61"/>
        </a:solidFill>
        <a:effectLst/>
      </p:bgPr>
    </p:bg>
    <p:spTree>
      <p:nvGrpSpPr>
        <p:cNvPr id="1" name="Shape 1889"/>
        <p:cNvGrpSpPr/>
        <p:nvPr/>
      </p:nvGrpSpPr>
      <p:grpSpPr>
        <a:xfrm>
          <a:off x="0" y="0"/>
          <a:ext cx="0" cy="0"/>
          <a:chOff x="0" y="0"/>
          <a:chExt cx="0" cy="0"/>
        </a:xfrm>
      </p:grpSpPr>
      <p:pic>
        <p:nvPicPr>
          <p:cNvPr id="1890" name="Google Shape;1890;p139"/>
          <p:cNvPicPr preferRelativeResize="0"/>
          <p:nvPr/>
        </p:nvPicPr>
        <p:blipFill rotWithShape="1">
          <a:blip r:embed="rId3">
            <a:alphaModFix/>
          </a:blip>
          <a:srcRect l="15571" r="8098"/>
          <a:stretch/>
        </p:blipFill>
        <p:spPr>
          <a:xfrm>
            <a:off x="4332301" y="1"/>
            <a:ext cx="7859700" cy="6857999"/>
          </a:xfrm>
          <a:prstGeom prst="rect">
            <a:avLst/>
          </a:prstGeom>
          <a:noFill/>
          <a:ln>
            <a:noFill/>
          </a:ln>
        </p:spPr>
      </p:pic>
      <p:cxnSp>
        <p:nvCxnSpPr>
          <p:cNvPr id="1891" name="Google Shape;1891;p139"/>
          <p:cNvCxnSpPr/>
          <p:nvPr/>
        </p:nvCxnSpPr>
        <p:spPr>
          <a:xfrm>
            <a:off x="4332292" y="0"/>
            <a:ext cx="0" cy="6858000"/>
          </a:xfrm>
          <a:prstGeom prst="straightConnector1">
            <a:avLst/>
          </a:prstGeom>
          <a:noFill/>
          <a:ln w="25400" cap="flat" cmpd="sng">
            <a:solidFill>
              <a:srgbClr val="000000"/>
            </a:solidFill>
            <a:prstDash val="solid"/>
            <a:miter lim="800000"/>
            <a:headEnd type="none" w="sm" len="sm"/>
            <a:tailEnd type="none" w="sm" len="sm"/>
          </a:ln>
        </p:spPr>
      </p:cxnSp>
      <p:sp>
        <p:nvSpPr>
          <p:cNvPr id="1892" name="Google Shape;1892;p139"/>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pPr defTabSz="1219170"/>
              <a:t>6</a:t>
            </a:fld>
            <a:endParaRPr kern="0" dirty="0">
              <a:latin typeface="Montserrat"/>
              <a:ea typeface="Montserrat"/>
              <a:cs typeface="Montserrat"/>
              <a:sym typeface="Montserrat"/>
            </a:endParaRPr>
          </a:p>
        </p:txBody>
      </p:sp>
      <p:sp>
        <p:nvSpPr>
          <p:cNvPr id="1893" name="Google Shape;1893;p139"/>
          <p:cNvSpPr txBox="1">
            <a:spLocks noGrp="1"/>
          </p:cNvSpPr>
          <p:nvPr>
            <p:ph type="title"/>
          </p:nvPr>
        </p:nvSpPr>
        <p:spPr>
          <a:xfrm>
            <a:off x="618800" y="1717034"/>
            <a:ext cx="4252800" cy="297527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p>
            <a:pPr>
              <a:buSzPts val="990"/>
            </a:pPr>
            <a:r>
              <a:rPr lang="en-GB" sz="4479" dirty="0">
                <a:solidFill>
                  <a:srgbClr val="002A61"/>
                </a:solidFill>
              </a:rPr>
              <a:t>1. Explaining Climate and Resilience Projects</a:t>
            </a:r>
            <a:endParaRPr sz="8400" dirty="0">
              <a:solidFill>
                <a:srgbClr val="002A61"/>
              </a:solidFill>
            </a:endParaRPr>
          </a:p>
        </p:txBody>
      </p:sp>
      <p:sp>
        <p:nvSpPr>
          <p:cNvPr id="1896" name="Google Shape;1896;p139"/>
          <p:cNvSpPr txBox="1"/>
          <p:nvPr/>
        </p:nvSpPr>
        <p:spPr>
          <a:xfrm>
            <a:off x="4687309" y="6105525"/>
            <a:ext cx="2520000" cy="247600"/>
          </a:xfrm>
          <a:prstGeom prst="rect">
            <a:avLst/>
          </a:prstGeom>
          <a:noFill/>
          <a:ln>
            <a:noFill/>
          </a:ln>
        </p:spPr>
        <p:txBody>
          <a:bodyPr spcFirstLastPara="1" wrap="square" lIns="0" tIns="0" rIns="0" bIns="0" anchor="ctr" anchorCtr="0">
            <a:noAutofit/>
          </a:bodyPr>
          <a:lstStyle/>
          <a:p>
            <a:pPr defTabSz="1219170">
              <a:lnSpc>
                <a:spcPct val="90000"/>
              </a:lnSpc>
              <a:buClr>
                <a:srgbClr val="000000"/>
              </a:buClr>
              <a:buSzPts val="600"/>
            </a:pPr>
            <a:r>
              <a:rPr lang="en-GB" sz="933" b="1" kern="0" dirty="0">
                <a:solidFill>
                  <a:srgbClr val="FFFFFF"/>
                </a:solidFill>
                <a:latin typeface="Montserrat"/>
                <a:ea typeface="Montserrat"/>
                <a:cs typeface="Montserrat"/>
                <a:sym typeface="Montserrat"/>
              </a:rPr>
              <a:t>Photo: Paul Broussard</a:t>
            </a:r>
            <a:endParaRPr sz="933" b="1" kern="0" dirty="0">
              <a:solidFill>
                <a:srgbClr val="FFFFFF"/>
              </a:solidFill>
              <a:latin typeface="Montserrat"/>
              <a:ea typeface="Montserrat"/>
              <a:cs typeface="Montserrat"/>
              <a:sym typeface="Montserrat"/>
            </a:endParaRPr>
          </a:p>
        </p:txBody>
      </p:sp>
      <p:sp>
        <p:nvSpPr>
          <p:cNvPr id="11" name="TextBox 10">
            <a:extLst>
              <a:ext uri="{FF2B5EF4-FFF2-40B4-BE49-F238E27FC236}">
                <a16:creationId xmlns:a16="http://schemas.microsoft.com/office/drawing/2014/main" id="{D6DE8003-1D49-4A20-B221-B26D29BA3782}"/>
              </a:ext>
            </a:extLst>
          </p:cNvPr>
          <p:cNvSpPr txBox="1"/>
          <p:nvPr/>
        </p:nvSpPr>
        <p:spPr>
          <a:xfrm>
            <a:off x="3048000" y="3235080"/>
            <a:ext cx="6096000" cy="379656"/>
          </a:xfrm>
          <a:prstGeom prst="rect">
            <a:avLst/>
          </a:prstGeom>
          <a:noFill/>
        </p:spPr>
        <p:txBody>
          <a:bodyPr wrap="square">
            <a:spAutoFit/>
          </a:bodyPr>
          <a:lstStyle/>
          <a:p>
            <a:pPr defTabSz="1219170">
              <a:buClr>
                <a:srgbClr val="000000"/>
              </a:buClr>
            </a:pPr>
            <a:r>
              <a:rPr lang="en-US" sz="1867" kern="0" dirty="0">
                <a:solidFill>
                  <a:srgbClr val="000000"/>
                </a:solidFill>
                <a:latin typeface="Arial"/>
                <a:cs typeface="Arial"/>
                <a:sym typeface="Arial"/>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sp>
        <p:nvSpPr>
          <p:cNvPr id="1902" name="Google Shape;1902;p140"/>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solidFill>
                  <a:srgbClr val="000000"/>
                </a:solidFill>
              </a:rPr>
              <a:pPr defTabSz="1219170"/>
              <a:t>7</a:t>
            </a:fld>
            <a:endParaRPr kern="0" dirty="0">
              <a:solidFill>
                <a:srgbClr val="000000"/>
              </a:solidFill>
              <a:latin typeface="Montserrat"/>
              <a:ea typeface="Montserrat"/>
              <a:cs typeface="Montserrat"/>
              <a:sym typeface="Montserrat"/>
            </a:endParaRPr>
          </a:p>
        </p:txBody>
      </p:sp>
      <p:sp>
        <p:nvSpPr>
          <p:cNvPr id="1903" name="Google Shape;1903;p140"/>
          <p:cNvSpPr txBox="1">
            <a:spLocks noGrp="1"/>
          </p:cNvSpPr>
          <p:nvPr>
            <p:ph type="title"/>
          </p:nvPr>
        </p:nvSpPr>
        <p:spPr>
          <a:xfrm>
            <a:off x="618800" y="384151"/>
            <a:ext cx="8819600" cy="553200"/>
          </a:xfrm>
          <a:prstGeom prst="rect">
            <a:avLst/>
          </a:prstGeom>
          <a:noFill/>
          <a:ln>
            <a:noFill/>
          </a:ln>
        </p:spPr>
        <p:txBody>
          <a:bodyPr spcFirstLastPara="1" wrap="square" lIns="0" tIns="0" rIns="0" bIns="0" anchor="t" anchorCtr="0">
            <a:normAutofit/>
          </a:bodyPr>
          <a:lstStyle/>
          <a:p>
            <a:r>
              <a:rPr lang="en-GB" dirty="0"/>
              <a:t>What are climate projects?</a:t>
            </a:r>
            <a:endParaRPr dirty="0"/>
          </a:p>
        </p:txBody>
      </p:sp>
      <p:sp>
        <p:nvSpPr>
          <p:cNvPr id="1904" name="Google Shape;1904;p140"/>
          <p:cNvSpPr txBox="1">
            <a:spLocks noGrp="1"/>
          </p:cNvSpPr>
          <p:nvPr>
            <p:ph type="subTitle" idx="1"/>
          </p:nvPr>
        </p:nvSpPr>
        <p:spPr>
          <a:xfrm>
            <a:off x="618800" y="971100"/>
            <a:ext cx="10938000" cy="4128400"/>
          </a:xfrm>
          <a:prstGeom prst="rect">
            <a:avLst/>
          </a:prstGeom>
          <a:noFill/>
          <a:ln>
            <a:noFill/>
          </a:ln>
        </p:spPr>
        <p:txBody>
          <a:bodyPr spcFirstLastPara="1" wrap="square" lIns="0" tIns="0" rIns="0" bIns="0" anchor="t" anchorCtr="0">
            <a:normAutofit/>
          </a:bodyPr>
          <a:lstStyle/>
          <a:p>
            <a:pPr marL="0" indent="0"/>
            <a:r>
              <a:rPr lang="en-GB" sz="2267" dirty="0">
                <a:solidFill>
                  <a:schemeClr val="dk1"/>
                </a:solidFill>
              </a:rPr>
              <a:t>Climate Projects are projects that are characterized by making a positive contribution to climate change. They can be classified as: </a:t>
            </a:r>
            <a:endParaRPr sz="2267" dirty="0">
              <a:solidFill>
                <a:schemeClr val="dk1"/>
              </a:solidFill>
            </a:endParaRPr>
          </a:p>
          <a:p>
            <a:pPr marL="0" indent="0">
              <a:spcBef>
                <a:spcPts val="1600"/>
              </a:spcBef>
              <a:spcAft>
                <a:spcPts val="1600"/>
              </a:spcAft>
            </a:pPr>
            <a:endParaRPr sz="2400" dirty="0">
              <a:solidFill>
                <a:schemeClr val="dk1"/>
              </a:solidFill>
            </a:endParaRPr>
          </a:p>
        </p:txBody>
      </p:sp>
      <p:pic>
        <p:nvPicPr>
          <p:cNvPr id="1905" name="Google Shape;1905;p140"/>
          <p:cNvPicPr preferRelativeResize="0"/>
          <p:nvPr/>
        </p:nvPicPr>
        <p:blipFill>
          <a:blip r:embed="rId3">
            <a:alphaModFix/>
          </a:blip>
          <a:stretch>
            <a:fillRect/>
          </a:stretch>
        </p:blipFill>
        <p:spPr>
          <a:xfrm>
            <a:off x="618799" y="1904999"/>
            <a:ext cx="1625600" cy="1625600"/>
          </a:xfrm>
          <a:prstGeom prst="rect">
            <a:avLst/>
          </a:prstGeom>
          <a:noFill/>
          <a:ln>
            <a:noFill/>
          </a:ln>
        </p:spPr>
      </p:pic>
      <p:sp>
        <p:nvSpPr>
          <p:cNvPr id="1906" name="Google Shape;1906;p140"/>
          <p:cNvSpPr txBox="1"/>
          <p:nvPr/>
        </p:nvSpPr>
        <p:spPr>
          <a:xfrm>
            <a:off x="2380300" y="1863501"/>
            <a:ext cx="6192400" cy="45272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b="1" kern="0" dirty="0">
                <a:solidFill>
                  <a:srgbClr val="000000"/>
                </a:solidFill>
                <a:latin typeface="Montserrat"/>
                <a:ea typeface="Montserrat"/>
                <a:cs typeface="Montserrat"/>
                <a:sym typeface="Montserrat"/>
              </a:rPr>
              <a:t>Mitigation: </a:t>
            </a:r>
            <a:r>
              <a:rPr lang="en-GB" sz="1867" kern="0" dirty="0">
                <a:solidFill>
                  <a:srgbClr val="000000"/>
                </a:solidFill>
                <a:latin typeface="Montserrat"/>
                <a:ea typeface="Montserrat"/>
                <a:cs typeface="Montserrat"/>
                <a:sym typeface="Montserrat"/>
              </a:rPr>
              <a:t>These are </a:t>
            </a:r>
            <a:r>
              <a:rPr lang="en-GB" sz="1867" u="sng" kern="0" dirty="0">
                <a:solidFill>
                  <a:srgbClr val="000000"/>
                </a:solidFill>
                <a:latin typeface="Montserrat"/>
                <a:ea typeface="Montserrat"/>
                <a:cs typeface="Montserrat"/>
                <a:sym typeface="Montserrat"/>
              </a:rPr>
              <a:t>projects that allow the reduction of GHG emissions or GHG sequestration</a:t>
            </a:r>
            <a:r>
              <a:rPr lang="en-GB" sz="1867" kern="0" dirty="0">
                <a:solidFill>
                  <a:srgbClr val="000000"/>
                </a:solidFill>
                <a:latin typeface="Montserrat"/>
                <a:ea typeface="Montserrat"/>
                <a:cs typeface="Montserrat"/>
                <a:sym typeface="Montserrat"/>
              </a:rPr>
              <a:t>. They focus on the cause of climate change. Few examples:</a:t>
            </a:r>
            <a:endParaRPr sz="1867" kern="0" dirty="0">
              <a:solidFill>
                <a:srgbClr val="000000"/>
              </a:solidFill>
              <a:latin typeface="Montserrat"/>
              <a:ea typeface="Montserrat"/>
              <a:cs typeface="Montserrat"/>
              <a:sym typeface="Montserrat"/>
            </a:endParaRPr>
          </a:p>
          <a:p>
            <a:pPr marL="609585" indent="-423323" defTabSz="1219170">
              <a:buClr>
                <a:srgbClr val="000000"/>
              </a:buClr>
              <a:buSzPts val="1400"/>
              <a:buFont typeface="Montserrat"/>
              <a:buChar char="-"/>
            </a:pPr>
            <a:r>
              <a:rPr lang="en-GB" sz="1867" b="1" kern="0" dirty="0">
                <a:solidFill>
                  <a:srgbClr val="8A3B3B"/>
                </a:solidFill>
                <a:latin typeface="Montserrat"/>
                <a:ea typeface="Montserrat"/>
                <a:cs typeface="Montserrat"/>
                <a:sym typeface="Montserrat"/>
              </a:rPr>
              <a:t>Replacement of fossil fuels for renewable and clean energy (</a:t>
            </a:r>
            <a:r>
              <a:rPr lang="en-GB" sz="1867" kern="0" dirty="0">
                <a:solidFill>
                  <a:srgbClr val="000000"/>
                </a:solidFill>
                <a:latin typeface="Montserrat"/>
                <a:ea typeface="Montserrat"/>
                <a:cs typeface="Montserrat"/>
                <a:sym typeface="Montserrat"/>
              </a:rPr>
              <a:t>Solar thermal and photovoltaic installations, wind energy installations)</a:t>
            </a:r>
            <a:endParaRPr sz="1000" kern="0" dirty="0">
              <a:solidFill>
                <a:srgbClr val="211D1E"/>
              </a:solidFill>
              <a:latin typeface="Arial"/>
              <a:cs typeface="Arial"/>
              <a:sym typeface="Arial"/>
            </a:endParaRPr>
          </a:p>
          <a:p>
            <a:pPr marL="609585" indent="-423323" defTabSz="1219170">
              <a:lnSpc>
                <a:spcPct val="115000"/>
              </a:lnSpc>
              <a:buClr>
                <a:srgbClr val="000000"/>
              </a:buClr>
              <a:buSzPts val="1400"/>
              <a:buFont typeface="Montserrat"/>
              <a:buChar char="-"/>
            </a:pPr>
            <a:r>
              <a:rPr lang="en-GB" sz="1867" b="1" kern="0" dirty="0">
                <a:solidFill>
                  <a:srgbClr val="8A3B3B"/>
                </a:solidFill>
                <a:latin typeface="Montserrat"/>
                <a:ea typeface="Montserrat"/>
                <a:cs typeface="Montserrat"/>
                <a:sym typeface="Montserrat"/>
              </a:rPr>
              <a:t>Promoting clean transport</a:t>
            </a:r>
            <a:r>
              <a:rPr lang="en-GB" sz="1867" kern="0" dirty="0">
                <a:solidFill>
                  <a:srgbClr val="000000"/>
                </a:solidFill>
                <a:latin typeface="Montserrat"/>
                <a:ea typeface="Montserrat"/>
                <a:cs typeface="Montserrat"/>
                <a:sym typeface="Montserrat"/>
              </a:rPr>
              <a:t> (Supporting infrastructure for electric public transit, zero emission vehicles, cycling and walking infrastructure)</a:t>
            </a:r>
            <a:endParaRPr sz="1000" kern="0" dirty="0">
              <a:solidFill>
                <a:srgbClr val="211D1E"/>
              </a:solidFill>
              <a:latin typeface="Arial"/>
              <a:cs typeface="Arial"/>
              <a:sym typeface="Arial"/>
            </a:endParaRPr>
          </a:p>
          <a:p>
            <a:pPr marL="609585" indent="-423323" defTabSz="1219170">
              <a:lnSpc>
                <a:spcPct val="115000"/>
              </a:lnSpc>
              <a:buClr>
                <a:srgbClr val="000000"/>
              </a:buClr>
              <a:buSzPts val="1400"/>
              <a:buFont typeface="Montserrat"/>
              <a:buChar char="-"/>
            </a:pPr>
            <a:r>
              <a:rPr lang="en-GB" sz="1867" b="1" kern="0" dirty="0">
                <a:solidFill>
                  <a:srgbClr val="8A3B3B"/>
                </a:solidFill>
                <a:latin typeface="Montserrat"/>
                <a:ea typeface="Montserrat"/>
                <a:cs typeface="Montserrat"/>
                <a:sym typeface="Montserrat"/>
              </a:rPr>
              <a:t>Reducing waste generation and increasing recycling</a:t>
            </a:r>
            <a:r>
              <a:rPr lang="en-GB" sz="1867" kern="0" dirty="0">
                <a:solidFill>
                  <a:srgbClr val="000000"/>
                </a:solidFill>
                <a:latin typeface="Montserrat"/>
                <a:ea typeface="Montserrat"/>
                <a:cs typeface="Montserrat"/>
                <a:sym typeface="Montserrat"/>
              </a:rPr>
              <a:t> </a:t>
            </a:r>
            <a:endParaRPr sz="1867" kern="0" dirty="0">
              <a:solidFill>
                <a:srgbClr val="000000"/>
              </a:solidFill>
              <a:latin typeface="Montserrat"/>
              <a:ea typeface="Montserrat"/>
              <a:cs typeface="Montserrat"/>
              <a:sym typeface="Montserrat"/>
            </a:endParaRPr>
          </a:p>
        </p:txBody>
      </p:sp>
      <p:pic>
        <p:nvPicPr>
          <p:cNvPr id="1907" name="Google Shape;1907;p140"/>
          <p:cNvPicPr preferRelativeResize="0"/>
          <p:nvPr/>
        </p:nvPicPr>
        <p:blipFill>
          <a:blip r:embed="rId4">
            <a:alphaModFix/>
          </a:blip>
          <a:stretch>
            <a:fillRect/>
          </a:stretch>
        </p:blipFill>
        <p:spPr>
          <a:xfrm>
            <a:off x="8407067" y="1987700"/>
            <a:ext cx="3784933" cy="3181200"/>
          </a:xfrm>
          <a:prstGeom prst="rect">
            <a:avLst/>
          </a:prstGeom>
          <a:noFill/>
          <a:ln>
            <a:noFill/>
          </a:ln>
        </p:spPr>
      </p:pic>
      <p:pic>
        <p:nvPicPr>
          <p:cNvPr id="8" name="Google Shape;1897;p139">
            <a:extLst>
              <a:ext uri="{FF2B5EF4-FFF2-40B4-BE49-F238E27FC236}">
                <a16:creationId xmlns:a16="http://schemas.microsoft.com/office/drawing/2014/main" id="{E7BD305E-8A78-49D2-A044-2816EE132804}"/>
              </a:ext>
            </a:extLst>
          </p:cNvPr>
          <p:cNvPicPr preferRelativeResize="0"/>
          <p:nvPr/>
        </p:nvPicPr>
        <p:blipFill>
          <a:blip r:embed="rId5">
            <a:alphaModFix/>
          </a:blip>
          <a:stretch>
            <a:fillRect/>
          </a:stretch>
        </p:blipFill>
        <p:spPr>
          <a:xfrm>
            <a:off x="8178400" y="5886900"/>
            <a:ext cx="2520000" cy="781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141"/>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p>
            <a:pPr defTabSz="1219170"/>
            <a:fld id="{00000000-1234-1234-1234-123412341234}" type="slidenum">
              <a:rPr lang="en-GB" kern="0">
                <a:solidFill>
                  <a:srgbClr val="000000"/>
                </a:solidFill>
              </a:rPr>
              <a:pPr defTabSz="1219170"/>
              <a:t>8</a:t>
            </a:fld>
            <a:endParaRPr kern="0" dirty="0">
              <a:solidFill>
                <a:srgbClr val="000000"/>
              </a:solidFill>
              <a:latin typeface="Montserrat"/>
              <a:ea typeface="Montserrat"/>
              <a:cs typeface="Montserrat"/>
              <a:sym typeface="Montserrat"/>
            </a:endParaRPr>
          </a:p>
        </p:txBody>
      </p:sp>
      <p:sp>
        <p:nvSpPr>
          <p:cNvPr id="1913" name="Google Shape;1913;p141"/>
          <p:cNvSpPr txBox="1">
            <a:spLocks noGrp="1"/>
          </p:cNvSpPr>
          <p:nvPr>
            <p:ph type="title"/>
          </p:nvPr>
        </p:nvSpPr>
        <p:spPr>
          <a:xfrm>
            <a:off x="618800" y="180951"/>
            <a:ext cx="8819600" cy="553200"/>
          </a:xfrm>
          <a:prstGeom prst="rect">
            <a:avLst/>
          </a:prstGeom>
          <a:noFill/>
          <a:ln>
            <a:noFill/>
          </a:ln>
        </p:spPr>
        <p:txBody>
          <a:bodyPr spcFirstLastPara="1" wrap="square" lIns="0" tIns="0" rIns="0" bIns="0" anchor="t" anchorCtr="0">
            <a:normAutofit/>
          </a:bodyPr>
          <a:lstStyle/>
          <a:p>
            <a:r>
              <a:rPr lang="en-GB" dirty="0"/>
              <a:t>What are climate projects?</a:t>
            </a:r>
            <a:endParaRPr dirty="0"/>
          </a:p>
        </p:txBody>
      </p:sp>
      <p:sp>
        <p:nvSpPr>
          <p:cNvPr id="1914" name="Google Shape;1914;p141"/>
          <p:cNvSpPr txBox="1"/>
          <p:nvPr/>
        </p:nvSpPr>
        <p:spPr>
          <a:xfrm>
            <a:off x="1816100" y="822300"/>
            <a:ext cx="5384800" cy="254475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b="1" kern="0" dirty="0">
                <a:solidFill>
                  <a:srgbClr val="000000"/>
                </a:solidFill>
                <a:latin typeface="Montserrat"/>
                <a:ea typeface="Montserrat"/>
                <a:cs typeface="Montserrat"/>
                <a:sym typeface="Montserrat"/>
              </a:rPr>
              <a:t>Adaptation: </a:t>
            </a:r>
            <a:r>
              <a:rPr lang="en-GB" sz="1867" kern="0" dirty="0">
                <a:solidFill>
                  <a:srgbClr val="000000"/>
                </a:solidFill>
                <a:latin typeface="Montserrat"/>
                <a:ea typeface="Montserrat"/>
                <a:cs typeface="Montserrat"/>
                <a:sym typeface="Montserrat"/>
              </a:rPr>
              <a:t>These are projects that focus on reducing climate impacts, such as impacts from heat waves, flooding, hurricanes, SLR, etc. They focus on the consequences of Climate Change. Few examples:</a:t>
            </a:r>
            <a:endParaRPr sz="1867" kern="0" dirty="0">
              <a:solidFill>
                <a:srgbClr val="000000"/>
              </a:solidFill>
              <a:latin typeface="Montserrat"/>
              <a:ea typeface="Montserrat"/>
              <a:cs typeface="Montserrat"/>
              <a:sym typeface="Montserrat"/>
            </a:endParaRPr>
          </a:p>
          <a:p>
            <a:pPr defTabSz="1219170">
              <a:buClr>
                <a:srgbClr val="000000"/>
              </a:buClr>
            </a:pPr>
            <a:endParaRPr sz="1867" kern="0" dirty="0">
              <a:solidFill>
                <a:srgbClr val="000000"/>
              </a:solidFill>
              <a:latin typeface="Montserrat"/>
              <a:ea typeface="Montserrat"/>
              <a:cs typeface="Montserrat"/>
              <a:sym typeface="Montserrat"/>
            </a:endParaRPr>
          </a:p>
          <a:p>
            <a:pPr defTabSz="1219170">
              <a:buClr>
                <a:srgbClr val="000000"/>
              </a:buClr>
            </a:pPr>
            <a:endParaRPr sz="1867" kern="0" dirty="0">
              <a:solidFill>
                <a:srgbClr val="000000"/>
              </a:solidFill>
              <a:latin typeface="Montserrat"/>
              <a:ea typeface="Montserrat"/>
              <a:cs typeface="Montserrat"/>
              <a:sym typeface="Montserrat"/>
            </a:endParaRPr>
          </a:p>
        </p:txBody>
      </p:sp>
      <p:pic>
        <p:nvPicPr>
          <p:cNvPr id="1915" name="Google Shape;1915;p141"/>
          <p:cNvPicPr preferRelativeResize="0"/>
          <p:nvPr/>
        </p:nvPicPr>
        <p:blipFill rotWithShape="1">
          <a:blip r:embed="rId3">
            <a:alphaModFix amt="72000"/>
          </a:blip>
          <a:srcRect l="66679" t="37876" r="18073" b="37617"/>
          <a:stretch/>
        </p:blipFill>
        <p:spPr>
          <a:xfrm>
            <a:off x="618801" y="950067"/>
            <a:ext cx="1085401" cy="1244599"/>
          </a:xfrm>
          <a:prstGeom prst="rect">
            <a:avLst/>
          </a:prstGeom>
          <a:noFill/>
          <a:ln>
            <a:noFill/>
          </a:ln>
        </p:spPr>
      </p:pic>
      <p:pic>
        <p:nvPicPr>
          <p:cNvPr id="1916" name="Google Shape;1916;p141"/>
          <p:cNvPicPr preferRelativeResize="0"/>
          <p:nvPr/>
        </p:nvPicPr>
        <p:blipFill rotWithShape="1">
          <a:blip r:embed="rId4">
            <a:alphaModFix/>
          </a:blip>
          <a:srcRect l="50751"/>
          <a:stretch/>
        </p:blipFill>
        <p:spPr>
          <a:xfrm>
            <a:off x="7467777" y="10301"/>
            <a:ext cx="4327891" cy="6451601"/>
          </a:xfrm>
          <a:prstGeom prst="rect">
            <a:avLst/>
          </a:prstGeom>
          <a:noFill/>
          <a:ln>
            <a:noFill/>
          </a:ln>
        </p:spPr>
      </p:pic>
      <p:sp>
        <p:nvSpPr>
          <p:cNvPr id="1917" name="Google Shape;1917;p141"/>
          <p:cNvSpPr txBox="1"/>
          <p:nvPr/>
        </p:nvSpPr>
        <p:spPr>
          <a:xfrm>
            <a:off x="7467767" y="6461900"/>
            <a:ext cx="39788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333" kern="0" dirty="0">
                <a:solidFill>
                  <a:srgbClr val="000000"/>
                </a:solidFill>
                <a:latin typeface="Montserrat"/>
                <a:ea typeface="Montserrat"/>
                <a:cs typeface="Montserrat"/>
                <a:sym typeface="Montserrat"/>
              </a:rPr>
              <a:t>Source: Houston CAP. Available in: </a:t>
            </a:r>
            <a:r>
              <a:rPr lang="en-GB" sz="1333" u="sng" kern="0" dirty="0">
                <a:solidFill>
                  <a:srgbClr val="0097A7"/>
                </a:solidFill>
                <a:latin typeface="Montserrat"/>
                <a:ea typeface="Montserrat"/>
                <a:cs typeface="Montserrat"/>
                <a:sym typeface="Montserrat"/>
                <a:hlinkClick r:id="rId5"/>
              </a:rPr>
              <a:t>LINK</a:t>
            </a:r>
            <a:endParaRPr sz="1333" kern="0" dirty="0">
              <a:solidFill>
                <a:srgbClr val="000000"/>
              </a:solidFill>
              <a:latin typeface="Montserrat"/>
              <a:ea typeface="Montserrat"/>
              <a:cs typeface="Montserrat"/>
              <a:sym typeface="Montserrat"/>
            </a:endParaRPr>
          </a:p>
        </p:txBody>
      </p:sp>
      <p:sp>
        <p:nvSpPr>
          <p:cNvPr id="1918" name="Google Shape;1918;p141"/>
          <p:cNvSpPr txBox="1"/>
          <p:nvPr/>
        </p:nvSpPr>
        <p:spPr>
          <a:xfrm>
            <a:off x="1704200" y="2410568"/>
            <a:ext cx="5795600" cy="4153084"/>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endParaRPr sz="1733" kern="0" dirty="0">
              <a:solidFill>
                <a:srgbClr val="000000"/>
              </a:solidFill>
              <a:latin typeface="Montserrat"/>
              <a:ea typeface="Montserrat"/>
              <a:cs typeface="Montserrat"/>
              <a:sym typeface="Montserrat"/>
            </a:endParaRPr>
          </a:p>
          <a:p>
            <a:pPr marL="609585" indent="-414856" defTabSz="1219170">
              <a:lnSpc>
                <a:spcPct val="115000"/>
              </a:lnSpc>
              <a:buClr>
                <a:srgbClr val="000000"/>
              </a:buClr>
              <a:buSzPts val="1300"/>
              <a:buFont typeface="Montserrat"/>
              <a:buChar char="-"/>
            </a:pPr>
            <a:r>
              <a:rPr lang="en-GB" sz="1733" b="1" kern="0" dirty="0">
                <a:solidFill>
                  <a:srgbClr val="000000"/>
                </a:solidFill>
                <a:latin typeface="Montserrat"/>
                <a:ea typeface="Montserrat"/>
                <a:cs typeface="Montserrat"/>
                <a:sym typeface="Montserrat"/>
              </a:rPr>
              <a:t>Nature-based solutions</a:t>
            </a:r>
            <a:r>
              <a:rPr lang="en-GB" sz="1733" kern="0" dirty="0">
                <a:solidFill>
                  <a:srgbClr val="000000"/>
                </a:solidFill>
                <a:latin typeface="Montserrat"/>
                <a:ea typeface="Montserrat"/>
                <a:cs typeface="Montserrat"/>
                <a:sym typeface="Montserrat"/>
              </a:rPr>
              <a:t> including initiatives that promote, restore, or preserve biological diversity in urban areas such as </a:t>
            </a:r>
            <a:r>
              <a:rPr lang="en-GB" sz="1733" b="1" kern="0" dirty="0">
                <a:solidFill>
                  <a:srgbClr val="000000"/>
                </a:solidFill>
                <a:latin typeface="Montserrat"/>
                <a:ea typeface="Montserrat"/>
                <a:cs typeface="Montserrat"/>
                <a:sym typeface="Montserrat"/>
              </a:rPr>
              <a:t>parks, green rooftops, and other green spaces</a:t>
            </a:r>
            <a:r>
              <a:rPr lang="en-GB" sz="1733" kern="0" dirty="0">
                <a:solidFill>
                  <a:srgbClr val="000000"/>
                </a:solidFill>
                <a:latin typeface="Montserrat"/>
                <a:ea typeface="Montserrat"/>
                <a:cs typeface="Montserrat"/>
                <a:sym typeface="Montserrat"/>
              </a:rPr>
              <a:t> while reducing climate risks. </a:t>
            </a:r>
            <a:endParaRPr sz="1733" kern="0" dirty="0">
              <a:solidFill>
                <a:srgbClr val="000000"/>
              </a:solidFill>
              <a:latin typeface="Montserrat"/>
              <a:ea typeface="Montserrat"/>
              <a:cs typeface="Montserrat"/>
              <a:sym typeface="Montserrat"/>
            </a:endParaRPr>
          </a:p>
          <a:p>
            <a:pPr marL="609585" indent="-414856" defTabSz="1219170">
              <a:lnSpc>
                <a:spcPct val="115000"/>
              </a:lnSpc>
              <a:buClr>
                <a:srgbClr val="000000"/>
              </a:buClr>
              <a:buSzPts val="1300"/>
              <a:buFont typeface="Montserrat"/>
              <a:buChar char="-"/>
            </a:pPr>
            <a:r>
              <a:rPr lang="en-GB" sz="1733" kern="0" dirty="0">
                <a:solidFill>
                  <a:srgbClr val="000000"/>
                </a:solidFill>
                <a:latin typeface="Montserrat"/>
                <a:ea typeface="Montserrat"/>
                <a:cs typeface="Montserrat"/>
                <a:sym typeface="Montserrat"/>
              </a:rPr>
              <a:t>Implementation of </a:t>
            </a:r>
            <a:r>
              <a:rPr lang="en-GB" sz="1733" b="1" kern="0" dirty="0">
                <a:solidFill>
                  <a:srgbClr val="000000"/>
                </a:solidFill>
                <a:latin typeface="Montserrat"/>
                <a:ea typeface="Montserrat"/>
                <a:cs typeface="Montserrat"/>
                <a:sym typeface="Montserrat"/>
              </a:rPr>
              <a:t>flood risk mitigation initiatives</a:t>
            </a:r>
            <a:r>
              <a:rPr lang="en-GB" sz="1733" kern="0" dirty="0">
                <a:solidFill>
                  <a:srgbClr val="000000"/>
                </a:solidFill>
                <a:latin typeface="Montserrat"/>
                <a:ea typeface="Montserrat"/>
                <a:cs typeface="Montserrat"/>
                <a:sym typeface="Montserrat"/>
              </a:rPr>
              <a:t>, such as permeable pavers, rain barrels, French drains, and rain gardens.</a:t>
            </a:r>
            <a:endParaRPr sz="1733" kern="0" dirty="0">
              <a:solidFill>
                <a:srgbClr val="000000"/>
              </a:solidFill>
              <a:latin typeface="Montserrat"/>
              <a:ea typeface="Montserrat"/>
              <a:cs typeface="Montserrat"/>
              <a:sym typeface="Montserrat"/>
            </a:endParaRPr>
          </a:p>
          <a:p>
            <a:pPr marL="609585" indent="-414856" defTabSz="1219170">
              <a:lnSpc>
                <a:spcPct val="115000"/>
              </a:lnSpc>
              <a:buClr>
                <a:srgbClr val="000000"/>
              </a:buClr>
              <a:buSzPts val="1300"/>
              <a:buFont typeface="Montserrat"/>
              <a:buChar char="-"/>
            </a:pPr>
            <a:r>
              <a:rPr lang="en-GB" sz="1733" b="1" kern="0" dirty="0">
                <a:solidFill>
                  <a:srgbClr val="000000"/>
                </a:solidFill>
                <a:latin typeface="Montserrat"/>
                <a:ea typeface="Montserrat"/>
                <a:cs typeface="Montserrat"/>
                <a:sym typeface="Montserrat"/>
              </a:rPr>
              <a:t>Hurricane proofing of homes and infrastructure</a:t>
            </a:r>
            <a:r>
              <a:rPr lang="en-GB" sz="1733" kern="0" dirty="0">
                <a:solidFill>
                  <a:srgbClr val="000000"/>
                </a:solidFill>
                <a:latin typeface="Montserrat"/>
                <a:ea typeface="Montserrat"/>
                <a:cs typeface="Montserrat"/>
                <a:sym typeface="Montserrat"/>
              </a:rPr>
              <a:t>.</a:t>
            </a:r>
            <a:endParaRPr sz="1733" kern="0" dirty="0">
              <a:solidFill>
                <a:srgbClr val="000000"/>
              </a:solidFill>
              <a:latin typeface="Montserrat"/>
              <a:ea typeface="Montserrat"/>
              <a:cs typeface="Montserrat"/>
              <a:sym typeface="Montserrat"/>
            </a:endParaRPr>
          </a:p>
          <a:p>
            <a:pPr defTabSz="1219170">
              <a:buClr>
                <a:srgbClr val="000000"/>
              </a:buClr>
              <a:buSzPts val="1100"/>
            </a:pPr>
            <a:r>
              <a:rPr lang="en-GB" sz="1733" b="1" kern="0" dirty="0">
                <a:solidFill>
                  <a:srgbClr val="8A3B3B"/>
                </a:solidFill>
                <a:latin typeface="Montserrat"/>
                <a:ea typeface="Montserrat"/>
                <a:cs typeface="Montserrat"/>
                <a:sym typeface="Montserrat"/>
              </a:rPr>
              <a:t>Projects can also act in both GHG mitigation and adaptation</a:t>
            </a:r>
            <a:endParaRPr sz="1733" kern="0" dirty="0">
              <a:solidFill>
                <a:srgbClr val="00000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pic>
        <p:nvPicPr>
          <p:cNvPr id="1923" name="Google Shape;1923;p142"/>
          <p:cNvPicPr preferRelativeResize="0">
            <a:picLocks noGrp="1"/>
          </p:cNvPicPr>
          <p:nvPr>
            <p:ph type="pic" idx="2"/>
          </p:nvPr>
        </p:nvPicPr>
        <p:blipFill rotWithShape="1">
          <a:blip r:embed="rId3">
            <a:alphaModFix/>
          </a:blip>
          <a:srcRect l="13921" r="13920"/>
          <a:stretch/>
        </p:blipFill>
        <p:spPr>
          <a:xfrm>
            <a:off x="3400799" y="0"/>
            <a:ext cx="8791200" cy="6858000"/>
          </a:xfrm>
          <a:prstGeom prst="rect">
            <a:avLst/>
          </a:prstGeom>
          <a:solidFill>
            <a:schemeClr val="lt1"/>
          </a:solidFill>
          <a:ln>
            <a:noFill/>
          </a:ln>
        </p:spPr>
      </p:pic>
      <p:sp>
        <p:nvSpPr>
          <p:cNvPr id="1924" name="Google Shape;1924;p142"/>
          <p:cNvSpPr txBox="1">
            <a:spLocks noGrp="1"/>
          </p:cNvSpPr>
          <p:nvPr>
            <p:ph type="sldNum" idx="12"/>
          </p:nvPr>
        </p:nvSpPr>
        <p:spPr>
          <a:xfrm>
            <a:off x="650875" y="6356351"/>
            <a:ext cx="2743200" cy="174624"/>
          </a:xfrm>
          <a:prstGeom prst="rect">
            <a:avLst/>
          </a:prstGeom>
          <a:noFill/>
          <a:ln>
            <a:noFill/>
          </a:ln>
        </p:spPr>
        <p:txBody>
          <a:bodyPr spcFirstLastPara="1" wrap="square" lIns="0" tIns="0" rIns="0" bIns="0" anchor="ctr" anchorCtr="0">
            <a:noAutofit/>
          </a:bodyPr>
          <a:lstStyle/>
          <a:p>
            <a:pPr defTabSz="1219170">
              <a:buClr>
                <a:srgbClr val="000000"/>
              </a:buClr>
            </a:pPr>
            <a:fld id="{00000000-1234-1234-1234-123412341234}" type="slidenum">
              <a:rPr lang="en-GB" sz="1467" kern="0"/>
              <a:pPr defTabSz="1219170">
                <a:buClr>
                  <a:srgbClr val="000000"/>
                </a:buClr>
              </a:pPr>
              <a:t>9</a:t>
            </a:fld>
            <a:endParaRPr kern="0" dirty="0"/>
          </a:p>
        </p:txBody>
      </p:sp>
      <p:sp>
        <p:nvSpPr>
          <p:cNvPr id="1925" name="Google Shape;1925;p142"/>
          <p:cNvSpPr txBox="1">
            <a:spLocks noGrp="1"/>
          </p:cNvSpPr>
          <p:nvPr>
            <p:ph type="title"/>
          </p:nvPr>
        </p:nvSpPr>
        <p:spPr>
          <a:xfrm>
            <a:off x="650875" y="228251"/>
            <a:ext cx="4610800" cy="211517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p>
            <a:pPr>
              <a:lnSpc>
                <a:spcPct val="100000"/>
              </a:lnSpc>
            </a:pPr>
            <a:r>
              <a:rPr lang="en-GB" dirty="0"/>
              <a:t>And investing in climate projects brings enormous </a:t>
            </a:r>
            <a:r>
              <a:rPr lang="en-GB" dirty="0">
                <a:solidFill>
                  <a:srgbClr val="8A3B3B"/>
                </a:solidFill>
              </a:rPr>
              <a:t>co-benefits</a:t>
            </a:r>
            <a:endParaRPr sz="1467" dirty="0">
              <a:solidFill>
                <a:srgbClr val="8A3B3B"/>
              </a:solidFill>
            </a:endParaRPr>
          </a:p>
        </p:txBody>
      </p:sp>
      <p:sp>
        <p:nvSpPr>
          <p:cNvPr id="1926" name="Google Shape;1926;p142"/>
          <p:cNvSpPr txBox="1">
            <a:spLocks noGrp="1"/>
          </p:cNvSpPr>
          <p:nvPr>
            <p:ph type="body" idx="3"/>
          </p:nvPr>
        </p:nvSpPr>
        <p:spPr>
          <a:xfrm>
            <a:off x="3849943" y="6105526"/>
            <a:ext cx="4024059" cy="247649"/>
          </a:xfrm>
          <a:prstGeom prst="rect">
            <a:avLst/>
          </a:prstGeom>
          <a:noFill/>
          <a:ln>
            <a:noFill/>
          </a:ln>
        </p:spPr>
        <p:txBody>
          <a:bodyPr spcFirstLastPara="1" wrap="square" lIns="0" tIns="0" rIns="0" bIns="0" anchor="ctr" anchorCtr="0">
            <a:noAutofit/>
          </a:bodyPr>
          <a:lstStyle/>
          <a:p>
            <a:pPr marL="0" indent="0">
              <a:spcBef>
                <a:spcPts val="0"/>
              </a:spcBef>
            </a:pPr>
            <a:r>
              <a:rPr lang="en-GB" sz="1467" b="1" dirty="0">
                <a:solidFill>
                  <a:schemeClr val="dk1"/>
                </a:solidFill>
              </a:rPr>
              <a:t>15-minute City - Paris</a:t>
            </a:r>
            <a:endParaRPr sz="1467" b="1" dirty="0">
              <a:solidFill>
                <a:schemeClr val="dk1"/>
              </a:solidFill>
            </a:endParaRPr>
          </a:p>
        </p:txBody>
      </p:sp>
      <p:sp>
        <p:nvSpPr>
          <p:cNvPr id="1927" name="Google Shape;1927;p142"/>
          <p:cNvSpPr txBox="1"/>
          <p:nvPr/>
        </p:nvSpPr>
        <p:spPr>
          <a:xfrm>
            <a:off x="650866" y="2521000"/>
            <a:ext cx="2743199" cy="398137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dirty="0">
                <a:solidFill>
                  <a:srgbClr val="000000"/>
                </a:solidFill>
                <a:latin typeface="Montserrat"/>
                <a:ea typeface="Montserrat"/>
                <a:cs typeface="Montserrat"/>
                <a:sym typeface="Montserrat"/>
              </a:rPr>
              <a:t>Some examples:</a:t>
            </a:r>
            <a:endParaRPr sz="1867" kern="0" dirty="0">
              <a:solidFill>
                <a:srgbClr val="000000"/>
              </a:solidFill>
              <a:latin typeface="Montserrat"/>
              <a:ea typeface="Montserrat"/>
              <a:cs typeface="Montserrat"/>
              <a:sym typeface="Montserrat"/>
            </a:endParaRPr>
          </a:p>
          <a:p>
            <a:pPr defTabSz="1219170">
              <a:buClr>
                <a:srgbClr val="000000"/>
              </a:buClr>
            </a:pPr>
            <a:endParaRPr sz="1867" kern="0" dirty="0">
              <a:solidFill>
                <a:srgbClr val="000000"/>
              </a:solidFill>
              <a:latin typeface="Montserrat"/>
              <a:ea typeface="Montserrat"/>
              <a:cs typeface="Montserrat"/>
              <a:sym typeface="Montserrat"/>
            </a:endParaRPr>
          </a:p>
          <a:p>
            <a:pPr marL="380990" lvl="2" indent="-380990" defTabSz="1219170">
              <a:buClr>
                <a:srgbClr val="000000"/>
              </a:buClr>
              <a:buFontTx/>
              <a:buChar char="-"/>
            </a:pPr>
            <a:r>
              <a:rPr lang="en-GB" sz="1867" kern="0" dirty="0">
                <a:solidFill>
                  <a:srgbClr val="000000"/>
                </a:solidFill>
                <a:latin typeface="Montserrat"/>
                <a:ea typeface="Montserrat"/>
                <a:cs typeface="Montserrat"/>
                <a:sym typeface="Montserrat"/>
              </a:rPr>
              <a:t>Improved air quality</a:t>
            </a:r>
          </a:p>
          <a:p>
            <a:pPr marL="0" lvl="2" defTabSz="1219170">
              <a:buClr>
                <a:srgbClr val="000000"/>
              </a:buClr>
            </a:pPr>
            <a:endParaRPr sz="1867" kern="0" dirty="0">
              <a:solidFill>
                <a:srgbClr val="000000"/>
              </a:solidFill>
              <a:latin typeface="Montserrat"/>
              <a:ea typeface="Montserrat"/>
              <a:cs typeface="Montserrat"/>
              <a:sym typeface="Montserrat"/>
            </a:endParaRPr>
          </a:p>
          <a:p>
            <a:pPr marL="380990" lvl="2" indent="-380990" defTabSz="1219170">
              <a:buClr>
                <a:srgbClr val="000000"/>
              </a:buClr>
              <a:buSzPts val="1100"/>
              <a:buFontTx/>
              <a:buChar char="-"/>
            </a:pPr>
            <a:r>
              <a:rPr lang="en-GB" sz="1867" kern="0" dirty="0">
                <a:solidFill>
                  <a:srgbClr val="000000"/>
                </a:solidFill>
                <a:latin typeface="Montserrat"/>
                <a:ea typeface="Montserrat"/>
                <a:cs typeface="Montserrat"/>
                <a:sym typeface="Montserrat"/>
              </a:rPr>
              <a:t>Better quality of life for citizens</a:t>
            </a:r>
          </a:p>
          <a:p>
            <a:pPr marL="380990" lvl="2" indent="-380990" defTabSz="1219170">
              <a:buClr>
                <a:srgbClr val="000000"/>
              </a:buClr>
              <a:buSzPts val="1100"/>
              <a:buFontTx/>
              <a:buChar char="-"/>
            </a:pPr>
            <a:endParaRPr sz="1867" kern="0" dirty="0">
              <a:solidFill>
                <a:srgbClr val="000000"/>
              </a:solidFill>
              <a:latin typeface="Montserrat"/>
              <a:ea typeface="Montserrat"/>
              <a:cs typeface="Montserrat"/>
              <a:sym typeface="Montserrat"/>
            </a:endParaRPr>
          </a:p>
          <a:p>
            <a:pPr marL="380990" lvl="2" indent="-380990" defTabSz="1219170">
              <a:buClr>
                <a:srgbClr val="000000"/>
              </a:buClr>
              <a:buSzPts val="1100"/>
              <a:buFontTx/>
              <a:buChar char="-"/>
            </a:pPr>
            <a:r>
              <a:rPr lang="en-GB" sz="1867" kern="0" dirty="0">
                <a:solidFill>
                  <a:srgbClr val="000000"/>
                </a:solidFill>
                <a:latin typeface="Montserrat"/>
                <a:ea typeface="Montserrat"/>
                <a:cs typeface="Montserrat"/>
                <a:sym typeface="Montserrat"/>
              </a:rPr>
              <a:t>Green jobs</a:t>
            </a:r>
          </a:p>
          <a:p>
            <a:pPr marL="0" lvl="2" defTabSz="1219170">
              <a:buClr>
                <a:srgbClr val="000000"/>
              </a:buClr>
              <a:buSzPts val="1100"/>
            </a:pPr>
            <a:endParaRPr sz="1867" kern="0" dirty="0">
              <a:solidFill>
                <a:srgbClr val="000000"/>
              </a:solidFill>
              <a:latin typeface="Montserrat"/>
              <a:ea typeface="Montserrat"/>
              <a:cs typeface="Montserrat"/>
              <a:sym typeface="Montserrat"/>
            </a:endParaRPr>
          </a:p>
          <a:p>
            <a:pPr marL="0" lvl="2" defTabSz="1219170">
              <a:buClr>
                <a:srgbClr val="000000"/>
              </a:buClr>
              <a:buSzPts val="1100"/>
            </a:pPr>
            <a:r>
              <a:rPr lang="en-GB" sz="1867" kern="0" dirty="0">
                <a:solidFill>
                  <a:srgbClr val="000000"/>
                </a:solidFill>
                <a:latin typeface="Montserrat"/>
                <a:ea typeface="Montserrat"/>
                <a:cs typeface="Montserrat"/>
                <a:sym typeface="Montserrat"/>
              </a:rPr>
              <a:t>-    More ecosystems    in urban spaces</a:t>
            </a:r>
            <a:endParaRPr sz="1867" kern="0" dirty="0">
              <a:solidFill>
                <a:srgbClr val="000000"/>
              </a:solidFill>
              <a:latin typeface="Montserrat"/>
              <a:ea typeface="Montserrat"/>
              <a:cs typeface="Montserrat"/>
              <a:sym typeface="Montserrat"/>
            </a:endParaRPr>
          </a:p>
          <a:p>
            <a:pPr defTabSz="1219170">
              <a:buClr>
                <a:srgbClr val="000000"/>
              </a:buClr>
            </a:pPr>
            <a:endParaRPr sz="1867" kern="0" dirty="0">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000000"/>
      </a:dk2>
      <a:lt2>
        <a:srgbClr val="FFFFFF"/>
      </a:lt2>
      <a:accent1>
        <a:srgbClr val="0ABEF0"/>
      </a:accent1>
      <a:accent2>
        <a:srgbClr val="FFE800"/>
      </a:accent2>
      <a:accent3>
        <a:srgbClr val="00C245"/>
      </a:accent3>
      <a:accent4>
        <a:srgbClr val="F15941"/>
      </a:accent4>
      <a:accent5>
        <a:srgbClr val="D8D8D8"/>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FNO">
      <a:dk1>
        <a:srgbClr val="485EA7"/>
      </a:dk1>
      <a:lt1>
        <a:srgbClr val="FFFFFF"/>
      </a:lt1>
      <a:dk2>
        <a:srgbClr val="173C6D"/>
      </a:dk2>
      <a:lt2>
        <a:srgbClr val="E7E9EF"/>
      </a:lt2>
      <a:accent1>
        <a:srgbClr val="F1672A"/>
      </a:accent1>
      <a:accent2>
        <a:srgbClr val="97BE49"/>
      </a:accent2>
      <a:accent3>
        <a:srgbClr val="485EA7"/>
      </a:accent3>
      <a:accent4>
        <a:srgbClr val="173C6D"/>
      </a:accent4>
      <a:accent5>
        <a:srgbClr val="C9492C"/>
      </a:accent5>
      <a:accent6>
        <a:srgbClr val="D58C2E"/>
      </a:accent6>
      <a:hlink>
        <a:srgbClr val="0563C1"/>
      </a:hlink>
      <a:folHlink>
        <a:srgbClr val="F1672A"/>
      </a:folHlink>
    </a:clrScheme>
    <a:fontScheme name="Constantia-Franklin Gothic Book">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3_Office Theme">
  <a:themeElements>
    <a:clrScheme name="C40 Cities | Brand | MASTER | 2020">
      <a:dk1>
        <a:srgbClr val="000000"/>
      </a:dk1>
      <a:lt1>
        <a:srgbClr val="FFFFFF"/>
      </a:lt1>
      <a:dk2>
        <a:srgbClr val="757070"/>
      </a:dk2>
      <a:lt2>
        <a:srgbClr val="F2F2F2"/>
      </a:lt2>
      <a:accent1>
        <a:srgbClr val="0ABEF0"/>
      </a:accent1>
      <a:accent2>
        <a:srgbClr val="FFE800"/>
      </a:accent2>
      <a:accent3>
        <a:srgbClr val="00C245"/>
      </a:accent3>
      <a:accent4>
        <a:srgbClr val="F15941"/>
      </a:accent4>
      <a:accent5>
        <a:srgbClr val="000000"/>
      </a:accent5>
      <a:accent6>
        <a:srgbClr val="FFFFFF"/>
      </a:accent6>
      <a:hlink>
        <a:srgbClr val="0ABEF0"/>
      </a:hlink>
      <a:folHlink>
        <a:srgbClr val="F159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FNO">
      <a:dk1>
        <a:srgbClr val="485EA7"/>
      </a:dk1>
      <a:lt1>
        <a:srgbClr val="FFFFFF"/>
      </a:lt1>
      <a:dk2>
        <a:srgbClr val="173C6D"/>
      </a:dk2>
      <a:lt2>
        <a:srgbClr val="E7E9EF"/>
      </a:lt2>
      <a:accent1>
        <a:srgbClr val="F1672A"/>
      </a:accent1>
      <a:accent2>
        <a:srgbClr val="97BE49"/>
      </a:accent2>
      <a:accent3>
        <a:srgbClr val="485EA7"/>
      </a:accent3>
      <a:accent4>
        <a:srgbClr val="173C6D"/>
      </a:accent4>
      <a:accent5>
        <a:srgbClr val="C9492C"/>
      </a:accent5>
      <a:accent6>
        <a:srgbClr val="D58C2E"/>
      </a:accent6>
      <a:hlink>
        <a:srgbClr val="0563C1"/>
      </a:hlink>
      <a:folHlink>
        <a:srgbClr val="F1672A"/>
      </a:folHlink>
    </a:clrScheme>
    <a:fontScheme name="Constantia-Franklin Gothic Book">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1262</Words>
  <Application>Microsoft Macintosh PowerPoint</Application>
  <PresentationFormat>Widescreen</PresentationFormat>
  <Paragraphs>237</Paragraphs>
  <Slides>35</Slides>
  <Notes>15</Notes>
  <HiddenSlides>1</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35</vt:i4>
      </vt:variant>
    </vt:vector>
  </HeadingPairs>
  <TitlesOfParts>
    <vt:vector size="56" baseType="lpstr">
      <vt:lpstr>Arial</vt:lpstr>
      <vt:lpstr>Arimo</vt:lpstr>
      <vt:lpstr>Calibri</vt:lpstr>
      <vt:lpstr>Calibri Light</vt:lpstr>
      <vt:lpstr>Constantia</vt:lpstr>
      <vt:lpstr>Franklin Gothic Book</vt:lpstr>
      <vt:lpstr>Helvetica</vt:lpstr>
      <vt:lpstr>Montserrat</vt:lpstr>
      <vt:lpstr>Montserrat ExtraBold</vt:lpstr>
      <vt:lpstr>Montserrat Light</vt:lpstr>
      <vt:lpstr>Open Sans</vt:lpstr>
      <vt:lpstr>Roboto</vt:lpstr>
      <vt:lpstr>Symbol</vt:lpstr>
      <vt:lpstr>TradeGothic</vt:lpstr>
      <vt:lpstr>Verdana</vt:lpstr>
      <vt:lpstr>Office Theme</vt:lpstr>
      <vt:lpstr>Simple Light</vt:lpstr>
      <vt:lpstr>2_Office Theme</vt:lpstr>
      <vt:lpstr>3_Office Theme</vt:lpstr>
      <vt:lpstr>1_Office Theme</vt:lpstr>
      <vt:lpstr>4_Office Theme</vt:lpstr>
      <vt:lpstr>PowerPoint Presentation</vt:lpstr>
      <vt:lpstr>PowerPoint Presentation</vt:lpstr>
      <vt:lpstr>Resilient New Orleans Finance Plan</vt:lpstr>
      <vt:lpstr>Resilient New Orleans Finance Plan Orleans Finance Plan </vt:lpstr>
      <vt:lpstr>PowerPoint Presentation</vt:lpstr>
      <vt:lpstr>1. Explaining Climate and Resilience Projects</vt:lpstr>
      <vt:lpstr>What are climate projects?</vt:lpstr>
      <vt:lpstr>What are climate projects?</vt:lpstr>
      <vt:lpstr>And investing in climate projects brings enormous co-benefits</vt:lpstr>
      <vt:lpstr>2. Why Map Green Project Pipelines </vt:lpstr>
      <vt:lpstr>Why map Green Projects?</vt:lpstr>
      <vt:lpstr>Creating Green Project Pipeline</vt:lpstr>
      <vt:lpstr>Creating Green Project Pipeline stepwise approach</vt:lpstr>
      <vt:lpstr>3. RNOFP Project Pipeline</vt:lpstr>
      <vt:lpstr>Pipeline of RNOFP Projects</vt:lpstr>
      <vt:lpstr>Pipeline of RNOFP Projects cont.</vt:lpstr>
      <vt:lpstr>4. Resilient Innovation</vt:lpstr>
      <vt:lpstr>Resilient New Orleans Innovation Fund</vt:lpstr>
      <vt:lpstr>Resilient New Orleans Innovation Fund</vt:lpstr>
      <vt:lpstr>PowerPoint Presentation</vt:lpstr>
      <vt:lpstr>PowerPoint Presentation</vt:lpstr>
      <vt:lpstr>Making New Orleans a Better Home</vt:lpstr>
      <vt:lpstr>PowerPoint Presentation</vt:lpstr>
      <vt:lpstr>PowerPoint Presentation</vt:lpstr>
      <vt:lpstr>Post-Disaster Balance Sheet Comparison</vt:lpstr>
      <vt:lpstr>PowerPoint Presentation</vt:lpstr>
      <vt:lpstr>PowerPoint Presentation</vt:lpstr>
      <vt:lpstr>PowerPoint Presentation</vt:lpstr>
      <vt:lpstr>2032 Community Investment Goal</vt:lpstr>
      <vt:lpstr>Target Community Impact</vt:lpstr>
      <vt:lpstr>GREEN MORTGAGES FOR LMI HOMEOWNERS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Slide Deck</dc:title>
  <dc:creator>Jarvis Lewis</dc:creator>
  <cp:lastModifiedBy>Jarvis Lewis</cp:lastModifiedBy>
  <cp:revision>5</cp:revision>
  <dcterms:created xsi:type="dcterms:W3CDTF">2022-04-12T01:58:19Z</dcterms:created>
  <dcterms:modified xsi:type="dcterms:W3CDTF">2022-04-21T13:55:45Z</dcterms:modified>
</cp:coreProperties>
</file>